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1" r:id="rId4"/>
    <p:sldId id="261" r:id="rId5"/>
    <p:sldId id="268" r:id="rId6"/>
    <p:sldId id="267" r:id="rId7"/>
    <p:sldId id="273" r:id="rId8"/>
    <p:sldId id="272" r:id="rId9"/>
    <p:sldId id="274" r:id="rId10"/>
    <p:sldId id="275" r:id="rId11"/>
    <p:sldId id="276" r:id="rId12"/>
    <p:sldId id="270" r:id="rId13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38BE00-0691-9C3A-E55E-3E7E3EE75B62}" v="1387" dt="2022-06-07T22:42:16.439"/>
    <p1510:client id="{13753962-DFEB-FA6F-24F1-16487074E1B7}" v="10" dt="2022-06-07T18:54:47.615"/>
    <p1510:client id="{3D1D93EA-F5D2-3851-4A66-47B840C3D1E6}" v="3710" dt="2022-06-07T23:20:34.028"/>
    <p1510:client id="{497961E9-CE6F-9ECD-3177-4B5D52081C98}" v="15" dt="2022-06-08T08:44:48.693"/>
    <p1510:client id="{A4A99F92-A09D-4091-A744-D81E1C191101}" v="49" dt="2022-06-07T11:45:50.147"/>
    <p1510:client id="{E3814BC9-4128-4A27-7251-78A895FEDD69}" v="233" dt="2022-06-07T13:22:15.5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Sem Estilo, Tabela com Grelh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Estilo com Tema 2 - Destaqu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Estilo com Tema 1 - Destaqu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E3FDE45-AF77-4B5C-9715-49D594BDF05E}" styleName="Estilo Claro 1 - Destaqu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7853C-536D-4A76-A0AE-DD22124D55A5}" styleName="Estilo com Tema 1 - Destaqu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guel Moreira" userId="S::moreiramiguel@ua.pt::0aef5668-2391-4e5f-9435-73a6098d7102" providerId="AD" clId="Web-{3D1D93EA-F5D2-3851-4A66-47B840C3D1E6}"/>
    <pc:docChg chg="addSld delSld modSld sldOrd">
      <pc:chgData name="Miguel Moreira" userId="S::moreiramiguel@ua.pt::0aef5668-2391-4e5f-9435-73a6098d7102" providerId="AD" clId="Web-{3D1D93EA-F5D2-3851-4A66-47B840C3D1E6}" dt="2022-06-07T23:20:34.028" v="2279" actId="1076"/>
      <pc:docMkLst>
        <pc:docMk/>
      </pc:docMkLst>
      <pc:sldChg chg="new del">
        <pc:chgData name="Miguel Moreira" userId="S::moreiramiguel@ua.pt::0aef5668-2391-4e5f-9435-73a6098d7102" providerId="AD" clId="Web-{3D1D93EA-F5D2-3851-4A66-47B840C3D1E6}" dt="2022-06-07T20:28:01.845" v="12"/>
        <pc:sldMkLst>
          <pc:docMk/>
          <pc:sldMk cId="2494501976" sldId="260"/>
        </pc:sldMkLst>
      </pc:sldChg>
      <pc:sldChg chg="new del">
        <pc:chgData name="Miguel Moreira" userId="S::moreiramiguel@ua.pt::0aef5668-2391-4e5f-9435-73a6098d7102" providerId="AD" clId="Web-{3D1D93EA-F5D2-3851-4A66-47B840C3D1E6}" dt="2022-06-07T20:28:02.751" v="13"/>
        <pc:sldMkLst>
          <pc:docMk/>
          <pc:sldMk cId="1601240407" sldId="261"/>
        </pc:sldMkLst>
      </pc:sldChg>
      <pc:sldChg chg="new del">
        <pc:chgData name="Miguel Moreira" userId="S::moreiramiguel@ua.pt::0aef5668-2391-4e5f-9435-73a6098d7102" providerId="AD" clId="Web-{3D1D93EA-F5D2-3851-4A66-47B840C3D1E6}" dt="2022-06-07T20:28:03.313" v="14"/>
        <pc:sldMkLst>
          <pc:docMk/>
          <pc:sldMk cId="1075795740" sldId="262"/>
        </pc:sldMkLst>
      </pc:sldChg>
      <pc:sldChg chg="delSp modSp add del ord replId">
        <pc:chgData name="Miguel Moreira" userId="S::moreiramiguel@ua.pt::0aef5668-2391-4e5f-9435-73a6098d7102" providerId="AD" clId="Web-{3D1D93EA-F5D2-3851-4A66-47B840C3D1E6}" dt="2022-06-07T20:50:56.186" v="460"/>
        <pc:sldMkLst>
          <pc:docMk/>
          <pc:sldMk cId="1286078569" sldId="263"/>
        </pc:sldMkLst>
        <pc:spChg chg="del">
          <ac:chgData name="Miguel Moreira" userId="S::moreiramiguel@ua.pt::0aef5668-2391-4e5f-9435-73a6098d7102" providerId="AD" clId="Web-{3D1D93EA-F5D2-3851-4A66-47B840C3D1E6}" dt="2022-06-07T20:27:47.954" v="4"/>
          <ac:spMkLst>
            <pc:docMk/>
            <pc:sldMk cId="1286078569" sldId="263"/>
            <ac:spMk id="3" creationId="{7C9EC75C-916A-D7A1-5634-BD70B86EC581}"/>
          </ac:spMkLst>
        </pc:spChg>
        <pc:spChg chg="mod">
          <ac:chgData name="Miguel Moreira" userId="S::moreiramiguel@ua.pt::0aef5668-2391-4e5f-9435-73a6098d7102" providerId="AD" clId="Web-{3D1D93EA-F5D2-3851-4A66-47B840C3D1E6}" dt="2022-06-07T20:50:49.857" v="459" actId="20577"/>
          <ac:spMkLst>
            <pc:docMk/>
            <pc:sldMk cId="1286078569" sldId="263"/>
            <ac:spMk id="3" creationId="{C425D265-DD71-3E63-8B1A-E4DA04F84BBD}"/>
          </ac:spMkLst>
        </pc:spChg>
        <pc:spChg chg="mod">
          <ac:chgData name="Miguel Moreira" userId="S::moreiramiguel@ua.pt::0aef5668-2391-4e5f-9435-73a6098d7102" providerId="AD" clId="Web-{3D1D93EA-F5D2-3851-4A66-47B840C3D1E6}" dt="2022-06-07T20:50:14.404" v="457" actId="20577"/>
          <ac:spMkLst>
            <pc:docMk/>
            <pc:sldMk cId="1286078569" sldId="263"/>
            <ac:spMk id="4" creationId="{F076A504-B792-CBC5-A5E4-625BD0863DB1}"/>
          </ac:spMkLst>
        </pc:spChg>
        <pc:spChg chg="mod">
          <ac:chgData name="Miguel Moreira" userId="S::moreiramiguel@ua.pt::0aef5668-2391-4e5f-9435-73a6098d7102" providerId="AD" clId="Web-{3D1D93EA-F5D2-3851-4A66-47B840C3D1E6}" dt="2022-06-07T20:27:49.532" v="5" actId="20577"/>
          <ac:spMkLst>
            <pc:docMk/>
            <pc:sldMk cId="1286078569" sldId="263"/>
            <ac:spMk id="7" creationId="{15501603-5627-E2B9-5D7B-75B85D06D55C}"/>
          </ac:spMkLst>
        </pc:spChg>
        <pc:spChg chg="mod">
          <ac:chgData name="Miguel Moreira" userId="S::moreiramiguel@ua.pt::0aef5668-2391-4e5f-9435-73a6098d7102" providerId="AD" clId="Web-{3D1D93EA-F5D2-3851-4A66-47B840C3D1E6}" dt="2022-06-07T20:28:19.329" v="20" actId="20577"/>
          <ac:spMkLst>
            <pc:docMk/>
            <pc:sldMk cId="1286078569" sldId="263"/>
            <ac:spMk id="9" creationId="{FBE2ADDD-5557-D22F-1AA8-2E40CDA92051}"/>
          </ac:spMkLst>
        </pc:spChg>
        <pc:grpChg chg="del">
          <ac:chgData name="Miguel Moreira" userId="S::moreiramiguel@ua.pt::0aef5668-2391-4e5f-9435-73a6098d7102" providerId="AD" clId="Web-{3D1D93EA-F5D2-3851-4A66-47B840C3D1E6}" dt="2022-06-07T20:27:52.126" v="6"/>
          <ac:grpSpMkLst>
            <pc:docMk/>
            <pc:sldMk cId="1286078569" sldId="263"/>
            <ac:grpSpMk id="2" creationId="{516498D6-09B9-2101-CE53-6C5BC8A4B40C}"/>
          </ac:grpSpMkLst>
        </pc:grpChg>
        <pc:picChg chg="del">
          <ac:chgData name="Miguel Moreira" userId="S::moreiramiguel@ua.pt::0aef5668-2391-4e5f-9435-73a6098d7102" providerId="AD" clId="Web-{3D1D93EA-F5D2-3851-4A66-47B840C3D1E6}" dt="2022-06-07T20:27:53.219" v="7"/>
          <ac:picMkLst>
            <pc:docMk/>
            <pc:sldMk cId="1286078569" sldId="263"/>
            <ac:picMk id="8" creationId="{4A3B9076-84DE-658D-5F94-3476DCB81CDB}"/>
          </ac:picMkLst>
        </pc:picChg>
      </pc:sldChg>
      <pc:sldChg chg="add del replId">
        <pc:chgData name="Miguel Moreira" userId="S::moreiramiguel@ua.pt::0aef5668-2391-4e5f-9435-73a6098d7102" providerId="AD" clId="Web-{3D1D93EA-F5D2-3851-4A66-47B840C3D1E6}" dt="2022-06-07T20:28:37.689" v="32"/>
        <pc:sldMkLst>
          <pc:docMk/>
          <pc:sldMk cId="2057550329" sldId="264"/>
        </pc:sldMkLst>
      </pc:sldChg>
      <pc:sldChg chg="addSp delSp modSp add ord replId">
        <pc:chgData name="Miguel Moreira" userId="S::moreiramiguel@ua.pt::0aef5668-2391-4e5f-9435-73a6098d7102" providerId="AD" clId="Web-{3D1D93EA-F5D2-3851-4A66-47B840C3D1E6}" dt="2022-06-07T22:08:43.512" v="2240" actId="1076"/>
        <pc:sldMkLst>
          <pc:docMk/>
          <pc:sldMk cId="631897856" sldId="265"/>
        </pc:sldMkLst>
        <pc:spChg chg="add mod">
          <ac:chgData name="Miguel Moreira" userId="S::moreiramiguel@ua.pt::0aef5668-2391-4e5f-9435-73a6098d7102" providerId="AD" clId="Web-{3D1D93EA-F5D2-3851-4A66-47B840C3D1E6}" dt="2022-06-07T22:05:11.258" v="1615" actId="20577"/>
          <ac:spMkLst>
            <pc:docMk/>
            <pc:sldMk cId="631897856" sldId="265"/>
            <ac:spMk id="2" creationId="{DF595E17-84AA-FD39-531E-7630010C24F9}"/>
          </ac:spMkLst>
        </pc:spChg>
        <pc:spChg chg="add del mod">
          <ac:chgData name="Miguel Moreira" userId="S::moreiramiguel@ua.pt::0aef5668-2391-4e5f-9435-73a6098d7102" providerId="AD" clId="Web-{3D1D93EA-F5D2-3851-4A66-47B840C3D1E6}" dt="2022-06-07T21:54:56.355" v="977"/>
          <ac:spMkLst>
            <pc:docMk/>
            <pc:sldMk cId="631897856" sldId="265"/>
            <ac:spMk id="3" creationId="{5869708B-8E55-EF0F-5474-2CAABA23EBFA}"/>
          </ac:spMkLst>
        </pc:spChg>
        <pc:spChg chg="add mod">
          <ac:chgData name="Miguel Moreira" userId="S::moreiramiguel@ua.pt::0aef5668-2391-4e5f-9435-73a6098d7102" providerId="AD" clId="Web-{3D1D93EA-F5D2-3851-4A66-47B840C3D1E6}" dt="2022-06-07T22:08:43.512" v="2240" actId="1076"/>
          <ac:spMkLst>
            <pc:docMk/>
            <pc:sldMk cId="631897856" sldId="265"/>
            <ac:spMk id="6" creationId="{1C22C99B-82D1-5B1F-24ED-8550FF980292}"/>
          </ac:spMkLst>
        </pc:spChg>
        <pc:spChg chg="mod">
          <ac:chgData name="Miguel Moreira" userId="S::moreiramiguel@ua.pt::0aef5668-2391-4e5f-9435-73a6098d7102" providerId="AD" clId="Web-{3D1D93EA-F5D2-3851-4A66-47B840C3D1E6}" dt="2022-06-07T21:04:04.186" v="530" actId="20577"/>
          <ac:spMkLst>
            <pc:docMk/>
            <pc:sldMk cId="631897856" sldId="265"/>
            <ac:spMk id="9" creationId="{FBE2ADDD-5557-D22F-1AA8-2E40CDA92051}"/>
          </ac:spMkLst>
        </pc:spChg>
        <pc:spChg chg="add mod">
          <ac:chgData name="Miguel Moreira" userId="S::moreiramiguel@ua.pt::0aef5668-2391-4e5f-9435-73a6098d7102" providerId="AD" clId="Web-{3D1D93EA-F5D2-3851-4A66-47B840C3D1E6}" dt="2022-06-07T21:59:40.095" v="1281" actId="1076"/>
          <ac:spMkLst>
            <pc:docMk/>
            <pc:sldMk cId="631897856" sldId="265"/>
            <ac:spMk id="10" creationId="{768C549F-64AD-2035-68CE-24999B42F3CF}"/>
          </ac:spMkLst>
        </pc:spChg>
        <pc:picChg chg="add del mod ord">
          <ac:chgData name="Miguel Moreira" userId="S::moreiramiguel@ua.pt::0aef5668-2391-4e5f-9435-73a6098d7102" providerId="AD" clId="Web-{3D1D93EA-F5D2-3851-4A66-47B840C3D1E6}" dt="2022-06-07T21:19:58.095" v="886"/>
          <ac:picMkLst>
            <pc:docMk/>
            <pc:sldMk cId="631897856" sldId="265"/>
            <ac:picMk id="4" creationId="{8FBBB533-4CAC-1F2F-0017-4C362575055A}"/>
          </ac:picMkLst>
        </pc:picChg>
        <pc:picChg chg="add mod ord">
          <ac:chgData name="Miguel Moreira" userId="S::moreiramiguel@ua.pt::0aef5668-2391-4e5f-9435-73a6098d7102" providerId="AD" clId="Web-{3D1D93EA-F5D2-3851-4A66-47B840C3D1E6}" dt="2022-06-07T21:55:58.559" v="985" actId="1076"/>
          <ac:picMkLst>
            <pc:docMk/>
            <pc:sldMk cId="631897856" sldId="265"/>
            <ac:picMk id="5" creationId="{5C8E1CE9-851F-5CB6-9DA8-38895B13A649}"/>
          </ac:picMkLst>
        </pc:picChg>
      </pc:sldChg>
      <pc:sldChg chg="modSp add del ord replId">
        <pc:chgData name="Miguel Moreira" userId="S::moreiramiguel@ua.pt::0aef5668-2391-4e5f-9435-73a6098d7102" providerId="AD" clId="Web-{3D1D93EA-F5D2-3851-4A66-47B840C3D1E6}" dt="2022-06-07T21:39:51.212" v="927"/>
        <pc:sldMkLst>
          <pc:docMk/>
          <pc:sldMk cId="1512084105" sldId="266"/>
        </pc:sldMkLst>
        <pc:spChg chg="mod">
          <ac:chgData name="Miguel Moreira" userId="S::moreiramiguel@ua.pt::0aef5668-2391-4e5f-9435-73a6098d7102" providerId="AD" clId="Web-{3D1D93EA-F5D2-3851-4A66-47B840C3D1E6}" dt="2022-06-07T21:33:50.486" v="926" actId="20577"/>
          <ac:spMkLst>
            <pc:docMk/>
            <pc:sldMk cId="1512084105" sldId="266"/>
            <ac:spMk id="9" creationId="{FBE2ADDD-5557-D22F-1AA8-2E40CDA92051}"/>
          </ac:spMkLst>
        </pc:spChg>
      </pc:sldChg>
      <pc:sldChg chg="addSp delSp modSp ord">
        <pc:chgData name="Miguel Moreira" userId="S::moreiramiguel@ua.pt::0aef5668-2391-4e5f-9435-73a6098d7102" providerId="AD" clId="Web-{3D1D93EA-F5D2-3851-4A66-47B840C3D1E6}" dt="2022-06-07T23:20:34.028" v="2279" actId="1076"/>
        <pc:sldMkLst>
          <pc:docMk/>
          <pc:sldMk cId="150340615" sldId="267"/>
        </pc:sldMkLst>
        <pc:spChg chg="mod">
          <ac:chgData name="Miguel Moreira" userId="S::moreiramiguel@ua.pt::0aef5668-2391-4e5f-9435-73a6098d7102" providerId="AD" clId="Web-{3D1D93EA-F5D2-3851-4A66-47B840C3D1E6}" dt="2022-06-07T20:51:11.858" v="511" actId="20577"/>
          <ac:spMkLst>
            <pc:docMk/>
            <pc:sldMk cId="150340615" sldId="267"/>
            <ac:spMk id="14" creationId="{5E3F056E-AB00-AF94-098B-6446E7EE86C2}"/>
          </ac:spMkLst>
        </pc:spChg>
        <pc:grpChg chg="mod">
          <ac:chgData name="Miguel Moreira" userId="S::moreiramiguel@ua.pt::0aef5668-2391-4e5f-9435-73a6098d7102" providerId="AD" clId="Web-{3D1D93EA-F5D2-3851-4A66-47B840C3D1E6}" dt="2022-06-07T23:18:04.301" v="2267" actId="1076"/>
          <ac:grpSpMkLst>
            <pc:docMk/>
            <pc:sldMk cId="150340615" sldId="267"/>
            <ac:grpSpMk id="6" creationId="{D15600D8-CDF1-3AEC-365D-521278737D63}"/>
          </ac:grpSpMkLst>
        </pc:grpChg>
        <pc:picChg chg="mod">
          <ac:chgData name="Miguel Moreira" userId="S::moreiramiguel@ua.pt::0aef5668-2391-4e5f-9435-73a6098d7102" providerId="AD" clId="Web-{3D1D93EA-F5D2-3851-4A66-47B840C3D1E6}" dt="2022-06-07T23:16:30.030" v="2245" actId="1076"/>
          <ac:picMkLst>
            <pc:docMk/>
            <pc:sldMk cId="150340615" sldId="267"/>
            <ac:picMk id="2" creationId="{2344DEC5-F1AE-CD2B-F9BF-145F15322A87}"/>
          </ac:picMkLst>
        </pc:picChg>
        <pc:picChg chg="add del mod">
          <ac:chgData name="Miguel Moreira" userId="S::moreiramiguel@ua.pt::0aef5668-2391-4e5f-9435-73a6098d7102" providerId="AD" clId="Web-{3D1D93EA-F5D2-3851-4A66-47B840C3D1E6}" dt="2022-06-07T23:17:05.391" v="2253"/>
          <ac:picMkLst>
            <pc:docMk/>
            <pc:sldMk cId="150340615" sldId="267"/>
            <ac:picMk id="4" creationId="{2E3160E8-36B5-073C-5F5A-F2A1393C6CBE}"/>
          </ac:picMkLst>
        </pc:picChg>
        <pc:picChg chg="mod">
          <ac:chgData name="Miguel Moreira" userId="S::moreiramiguel@ua.pt::0aef5668-2391-4e5f-9435-73a6098d7102" providerId="AD" clId="Web-{3D1D93EA-F5D2-3851-4A66-47B840C3D1E6}" dt="2022-06-07T23:20:34.028" v="2279" actId="1076"/>
          <ac:picMkLst>
            <pc:docMk/>
            <pc:sldMk cId="150340615" sldId="267"/>
            <ac:picMk id="7" creationId="{C133B0B4-FA78-FB1C-4987-3164AC0882B6}"/>
          </ac:picMkLst>
        </pc:picChg>
        <pc:picChg chg="mod">
          <ac:chgData name="Miguel Moreira" userId="S::moreiramiguel@ua.pt::0aef5668-2391-4e5f-9435-73a6098d7102" providerId="AD" clId="Web-{3D1D93EA-F5D2-3851-4A66-47B840C3D1E6}" dt="2022-06-07T23:20:31.997" v="2278" actId="1076"/>
          <ac:picMkLst>
            <pc:docMk/>
            <pc:sldMk cId="150340615" sldId="267"/>
            <ac:picMk id="9" creationId="{A65D5C6E-BA47-29FC-39BB-69B12790A3E7}"/>
          </ac:picMkLst>
        </pc:picChg>
        <pc:picChg chg="mod">
          <ac:chgData name="Miguel Moreira" userId="S::moreiramiguel@ua.pt::0aef5668-2391-4e5f-9435-73a6098d7102" providerId="AD" clId="Web-{3D1D93EA-F5D2-3851-4A66-47B840C3D1E6}" dt="2022-06-07T23:19:08.492" v="2275" actId="1076"/>
          <ac:picMkLst>
            <pc:docMk/>
            <pc:sldMk cId="150340615" sldId="267"/>
            <ac:picMk id="10" creationId="{7566D1D7-3186-39D0-CDCA-A65AAF474897}"/>
          </ac:picMkLst>
        </pc:picChg>
        <pc:picChg chg="add del mod">
          <ac:chgData name="Miguel Moreira" userId="S::moreiramiguel@ua.pt::0aef5668-2391-4e5f-9435-73a6098d7102" providerId="AD" clId="Web-{3D1D93EA-F5D2-3851-4A66-47B840C3D1E6}" dt="2022-06-07T23:17:17.501" v="2255"/>
          <ac:picMkLst>
            <pc:docMk/>
            <pc:sldMk cId="150340615" sldId="267"/>
            <ac:picMk id="12" creationId="{9FFBD4BA-857F-7A78-0244-E22D7EE0DA57}"/>
          </ac:picMkLst>
        </pc:picChg>
        <pc:picChg chg="add mod">
          <ac:chgData name="Miguel Moreira" userId="S::moreiramiguel@ua.pt::0aef5668-2391-4e5f-9435-73a6098d7102" providerId="AD" clId="Web-{3D1D93EA-F5D2-3851-4A66-47B840C3D1E6}" dt="2022-06-07T23:20:16.137" v="2276" actId="1076"/>
          <ac:picMkLst>
            <pc:docMk/>
            <pc:sldMk cId="150340615" sldId="267"/>
            <ac:picMk id="13" creationId="{B467C486-74EC-927B-111C-9F83C3FD4E8F}"/>
          </ac:picMkLst>
        </pc:picChg>
        <pc:cxnChg chg="mod">
          <ac:chgData name="Miguel Moreira" userId="S::moreiramiguel@ua.pt::0aef5668-2391-4e5f-9435-73a6098d7102" providerId="AD" clId="Web-{3D1D93EA-F5D2-3851-4A66-47B840C3D1E6}" dt="2022-06-07T23:18:59.367" v="2274" actId="1076"/>
          <ac:cxnSpMkLst>
            <pc:docMk/>
            <pc:sldMk cId="150340615" sldId="267"/>
            <ac:cxnSpMk id="5" creationId="{C1B7D92B-F627-A301-C5FD-6C208301E431}"/>
          </ac:cxnSpMkLst>
        </pc:cxnChg>
      </pc:sldChg>
      <pc:sldChg chg="addSp delSp modSp add replId">
        <pc:chgData name="Miguel Moreira" userId="S::moreiramiguel@ua.pt::0aef5668-2391-4e5f-9435-73a6098d7102" providerId="AD" clId="Web-{3D1D93EA-F5D2-3851-4A66-47B840C3D1E6}" dt="2022-06-07T22:07:57.120" v="2216" actId="1076"/>
        <pc:sldMkLst>
          <pc:docMk/>
          <pc:sldMk cId="1149587367" sldId="269"/>
        </pc:sldMkLst>
        <pc:spChg chg="del mod">
          <ac:chgData name="Miguel Moreira" userId="S::moreiramiguel@ua.pt::0aef5668-2391-4e5f-9435-73a6098d7102" providerId="AD" clId="Web-{3D1D93EA-F5D2-3851-4A66-47B840C3D1E6}" dt="2022-06-07T21:54:29.979" v="949"/>
          <ac:spMkLst>
            <pc:docMk/>
            <pc:sldMk cId="1149587367" sldId="269"/>
            <ac:spMk id="2" creationId="{DF595E17-84AA-FD39-531E-7630010C24F9}"/>
          </ac:spMkLst>
        </pc:spChg>
        <pc:spChg chg="mod">
          <ac:chgData name="Miguel Moreira" userId="S::moreiramiguel@ua.pt::0aef5668-2391-4e5f-9435-73a6098d7102" providerId="AD" clId="Web-{3D1D93EA-F5D2-3851-4A66-47B840C3D1E6}" dt="2022-06-07T22:05:19.508" v="2179" actId="20577"/>
          <ac:spMkLst>
            <pc:docMk/>
            <pc:sldMk cId="1149587367" sldId="269"/>
            <ac:spMk id="3" creationId="{5869708B-8E55-EF0F-5474-2CAABA23EBFA}"/>
          </ac:spMkLst>
        </pc:spChg>
        <pc:spChg chg="add mod">
          <ac:chgData name="Miguel Moreira" userId="S::moreiramiguel@ua.pt::0aef5668-2391-4e5f-9435-73a6098d7102" providerId="AD" clId="Web-{3D1D93EA-F5D2-3851-4A66-47B840C3D1E6}" dt="2022-06-07T22:07:57.120" v="2216" actId="1076"/>
          <ac:spMkLst>
            <pc:docMk/>
            <pc:sldMk cId="1149587367" sldId="269"/>
            <ac:spMk id="6" creationId="{B66C7DFE-D6CB-EC8F-65B5-11DC7472ADBF}"/>
          </ac:spMkLst>
        </pc:spChg>
        <pc:spChg chg="add del mod">
          <ac:chgData name="Miguel Moreira" userId="S::moreiramiguel@ua.pt::0aef5668-2391-4e5f-9435-73a6098d7102" providerId="AD" clId="Web-{3D1D93EA-F5D2-3851-4A66-47B840C3D1E6}" dt="2022-06-07T22:07:31.823" v="2192"/>
          <ac:spMkLst>
            <pc:docMk/>
            <pc:sldMk cId="1149587367" sldId="269"/>
            <ac:spMk id="7" creationId="{ED92FC42-41A7-DC1D-AE6F-A1B71FAA5AB0}"/>
          </ac:spMkLst>
        </pc:spChg>
        <pc:picChg chg="add mod">
          <ac:chgData name="Miguel Moreira" userId="S::moreiramiguel@ua.pt::0aef5668-2391-4e5f-9435-73a6098d7102" providerId="AD" clId="Web-{3D1D93EA-F5D2-3851-4A66-47B840C3D1E6}" dt="2022-06-07T22:07:39.948" v="2194" actId="1076"/>
          <ac:picMkLst>
            <pc:docMk/>
            <pc:sldMk cId="1149587367" sldId="269"/>
            <ac:picMk id="4" creationId="{B9773F12-5E38-11FE-ED2B-4EDD7CD55E1D}"/>
          </ac:picMkLst>
        </pc:picChg>
        <pc:picChg chg="del mod">
          <ac:chgData name="Miguel Moreira" userId="S::moreiramiguel@ua.pt::0aef5668-2391-4e5f-9435-73a6098d7102" providerId="AD" clId="Web-{3D1D93EA-F5D2-3851-4A66-47B840C3D1E6}" dt="2022-06-07T21:59:49.611" v="1284"/>
          <ac:picMkLst>
            <pc:docMk/>
            <pc:sldMk cId="1149587367" sldId="269"/>
            <ac:picMk id="5" creationId="{5C8E1CE9-851F-5CB6-9DA8-38895B13A649}"/>
          </ac:picMkLst>
        </pc:picChg>
      </pc:sldChg>
    </pc:docChg>
  </pc:docChgLst>
  <pc:docChgLst>
    <pc:chgData name="Francisco Teixeira" userId="S::franciscosalesteixeira88@ua.pt::751fb2b0-50ea-463d-9e44-269ec6d07e83" providerId="AD" clId="Web-{13753962-DFEB-FA6F-24F1-16487074E1B7}"/>
    <pc:docChg chg="modSld">
      <pc:chgData name="Francisco Teixeira" userId="S::franciscosalesteixeira88@ua.pt::751fb2b0-50ea-463d-9e44-269ec6d07e83" providerId="AD" clId="Web-{13753962-DFEB-FA6F-24F1-16487074E1B7}" dt="2022-06-07T18:52:04.346" v="3" actId="20577"/>
      <pc:docMkLst>
        <pc:docMk/>
      </pc:docMkLst>
      <pc:sldChg chg="modSp">
        <pc:chgData name="Francisco Teixeira" userId="S::franciscosalesteixeira88@ua.pt::751fb2b0-50ea-463d-9e44-269ec6d07e83" providerId="AD" clId="Web-{13753962-DFEB-FA6F-24F1-16487074E1B7}" dt="2022-06-07T18:52:04.346" v="3" actId="20577"/>
        <pc:sldMkLst>
          <pc:docMk/>
          <pc:sldMk cId="3060300053" sldId="257"/>
        </pc:sldMkLst>
        <pc:spChg chg="mod">
          <ac:chgData name="Francisco Teixeira" userId="S::franciscosalesteixeira88@ua.pt::751fb2b0-50ea-463d-9e44-269ec6d07e83" providerId="AD" clId="Web-{13753962-DFEB-FA6F-24F1-16487074E1B7}" dt="2022-06-07T18:52:04.346" v="3" actId="20577"/>
          <ac:spMkLst>
            <pc:docMk/>
            <pc:sldMk cId="3060300053" sldId="257"/>
            <ac:spMk id="7" creationId="{0F12F22F-D11F-C0CD-AE8B-C24DED9DF00D}"/>
          </ac:spMkLst>
        </pc:spChg>
      </pc:sldChg>
    </pc:docChg>
  </pc:docChgLst>
  <pc:docChgLst>
    <pc:chgData name="Joao Vieira" userId="S::joaopvieira@ua.pt::ee994a60-c2fb-4a57-91cc-8923d9e0c3fb" providerId="AD" clId="Web-{1138BE00-0691-9C3A-E55E-3E7E3EE75B62}"/>
    <pc:docChg chg="addSld delSld modSld sldOrd">
      <pc:chgData name="Joao Vieira" userId="S::joaopvieira@ua.pt::ee994a60-c2fb-4a57-91cc-8923d9e0c3fb" providerId="AD" clId="Web-{1138BE00-0691-9C3A-E55E-3E7E3EE75B62}" dt="2022-06-07T22:42:16.439" v="883" actId="20577"/>
      <pc:docMkLst>
        <pc:docMk/>
      </pc:docMkLst>
      <pc:sldChg chg="addSp delSp modSp">
        <pc:chgData name="Joao Vieira" userId="S::joaopvieira@ua.pt::ee994a60-c2fb-4a57-91cc-8923d9e0c3fb" providerId="AD" clId="Web-{1138BE00-0691-9C3A-E55E-3E7E3EE75B62}" dt="2022-06-07T22:02:19.024" v="765" actId="20577"/>
        <pc:sldMkLst>
          <pc:docMk/>
          <pc:sldMk cId="3060300053" sldId="257"/>
        </pc:sldMkLst>
        <pc:spChg chg="del">
          <ac:chgData name="Joao Vieira" userId="S::joaopvieira@ua.pt::ee994a60-c2fb-4a57-91cc-8923d9e0c3fb" providerId="AD" clId="Web-{1138BE00-0691-9C3A-E55E-3E7E3EE75B62}" dt="2022-06-07T20:35:19.163" v="1"/>
          <ac:spMkLst>
            <pc:docMk/>
            <pc:sldMk cId="3060300053" sldId="257"/>
            <ac:spMk id="3" creationId="{235CE09D-4803-28F5-E7A4-F2A555787662}"/>
          </ac:spMkLst>
        </pc:spChg>
        <pc:spChg chg="add del mod">
          <ac:chgData name="Joao Vieira" userId="S::joaopvieira@ua.pt::ee994a60-c2fb-4a57-91cc-8923d9e0c3fb" providerId="AD" clId="Web-{1138BE00-0691-9C3A-E55E-3E7E3EE75B62}" dt="2022-06-07T20:54:14.857" v="271"/>
          <ac:spMkLst>
            <pc:docMk/>
            <pc:sldMk cId="3060300053" sldId="257"/>
            <ac:spMk id="4" creationId="{3068DAC7-5CC8-A351-DBCC-9289603591A8}"/>
          </ac:spMkLst>
        </pc:spChg>
        <pc:spChg chg="add del mod">
          <ac:chgData name="Joao Vieira" userId="S::joaopvieira@ua.pt::ee994a60-c2fb-4a57-91cc-8923d9e0c3fb" providerId="AD" clId="Web-{1138BE00-0691-9C3A-E55E-3E7E3EE75B62}" dt="2022-06-07T21:01:07.558" v="457"/>
          <ac:spMkLst>
            <pc:docMk/>
            <pc:sldMk cId="3060300053" sldId="257"/>
            <ac:spMk id="6" creationId="{990A6E12-D2DE-F620-F240-FB5DBD67B502}"/>
          </ac:spMkLst>
        </pc:spChg>
        <pc:spChg chg="mod">
          <ac:chgData name="Joao Vieira" userId="S::joaopvieira@ua.pt::ee994a60-c2fb-4a57-91cc-8923d9e0c3fb" providerId="AD" clId="Web-{1138BE00-0691-9C3A-E55E-3E7E3EE75B62}" dt="2022-06-07T22:02:19.024" v="765" actId="20577"/>
          <ac:spMkLst>
            <pc:docMk/>
            <pc:sldMk cId="3060300053" sldId="257"/>
            <ac:spMk id="7" creationId="{0F12F22F-D11F-C0CD-AE8B-C24DED9DF00D}"/>
          </ac:spMkLst>
        </pc:spChg>
        <pc:spChg chg="add mod">
          <ac:chgData name="Joao Vieira" userId="S::joaopvieira@ua.pt::ee994a60-c2fb-4a57-91cc-8923d9e0c3fb" providerId="AD" clId="Web-{1138BE00-0691-9C3A-E55E-3E7E3EE75B62}" dt="2022-06-07T21:22:01.178" v="495" actId="14100"/>
          <ac:spMkLst>
            <pc:docMk/>
            <pc:sldMk cId="3060300053" sldId="257"/>
            <ac:spMk id="10" creationId="{5672E2C3-C686-75A4-A555-78285273A40A}"/>
          </ac:spMkLst>
        </pc:spChg>
        <pc:spChg chg="del">
          <ac:chgData name="Joao Vieira" userId="S::joaopvieira@ua.pt::ee994a60-c2fb-4a57-91cc-8923d9e0c3fb" providerId="AD" clId="Web-{1138BE00-0691-9C3A-E55E-3E7E3EE75B62}" dt="2022-06-07T20:35:22.648" v="2"/>
          <ac:spMkLst>
            <pc:docMk/>
            <pc:sldMk cId="3060300053" sldId="257"/>
            <ac:spMk id="12" creationId="{6F16A5F8-FBB2-955C-561F-E9C26393282A}"/>
          </ac:spMkLst>
        </pc:spChg>
        <pc:spChg chg="add del mod">
          <ac:chgData name="Joao Vieira" userId="S::joaopvieira@ua.pt::ee994a60-c2fb-4a57-91cc-8923d9e0c3fb" providerId="AD" clId="Web-{1138BE00-0691-9C3A-E55E-3E7E3EE75B62}" dt="2022-06-07T20:54:14.138" v="270"/>
          <ac:spMkLst>
            <pc:docMk/>
            <pc:sldMk cId="3060300053" sldId="257"/>
            <ac:spMk id="13" creationId="{E537AF11-839B-2109-CE8E-B779EF56FAFB}"/>
          </ac:spMkLst>
        </pc:spChg>
        <pc:spChg chg="mod">
          <ac:chgData name="Joao Vieira" userId="S::joaopvieira@ua.pt::ee994a60-c2fb-4a57-91cc-8923d9e0c3fb" providerId="AD" clId="Web-{1138BE00-0691-9C3A-E55E-3E7E3EE75B62}" dt="2022-06-07T20:54:15.607" v="278" actId="20577"/>
          <ac:spMkLst>
            <pc:docMk/>
            <pc:sldMk cId="3060300053" sldId="257"/>
            <ac:spMk id="14" creationId="{5E3F056E-AB00-AF94-098B-6446E7EE86C2}"/>
          </ac:spMkLst>
        </pc:spChg>
        <pc:picChg chg="add del mod">
          <ac:chgData name="Joao Vieira" userId="S::joaopvieira@ua.pt::ee994a60-c2fb-4a57-91cc-8923d9e0c3fb" providerId="AD" clId="Web-{1138BE00-0691-9C3A-E55E-3E7E3EE75B62}" dt="2022-06-07T20:53:11.917" v="235"/>
          <ac:picMkLst>
            <pc:docMk/>
            <pc:sldMk cId="3060300053" sldId="257"/>
            <ac:picMk id="2" creationId="{2344DEC5-F1AE-CD2B-F9BF-145F15322A87}"/>
          </ac:picMkLst>
        </pc:picChg>
        <pc:picChg chg="add del mod">
          <ac:chgData name="Joao Vieira" userId="S::joaopvieira@ua.pt::ee994a60-c2fb-4a57-91cc-8923d9e0c3fb" providerId="AD" clId="Web-{1138BE00-0691-9C3A-E55E-3E7E3EE75B62}" dt="2022-06-07T21:18:56.953" v="465"/>
          <ac:picMkLst>
            <pc:docMk/>
            <pc:sldMk cId="3060300053" sldId="257"/>
            <ac:picMk id="8" creationId="{DDB4002F-8696-DCC7-8655-0FB7612EFC20}"/>
          </ac:picMkLst>
        </pc:picChg>
        <pc:picChg chg="add mod">
          <ac:chgData name="Joao Vieira" userId="S::joaopvieira@ua.pt::ee994a60-c2fb-4a57-91cc-8923d9e0c3fb" providerId="AD" clId="Web-{1138BE00-0691-9C3A-E55E-3E7E3EE75B62}" dt="2022-06-07T21:21:30.364" v="489" actId="1076"/>
          <ac:picMkLst>
            <pc:docMk/>
            <pc:sldMk cId="3060300053" sldId="257"/>
            <ac:picMk id="9" creationId="{D7F2CB1D-C7D7-5DA3-93FA-790B18FEAEF6}"/>
          </ac:picMkLst>
        </pc:picChg>
        <pc:picChg chg="del">
          <ac:chgData name="Joao Vieira" userId="S::joaopvieira@ua.pt::ee994a60-c2fb-4a57-91cc-8923d9e0c3fb" providerId="AD" clId="Web-{1138BE00-0691-9C3A-E55E-3E7E3EE75B62}" dt="2022-06-07T20:35:18.022" v="0"/>
          <ac:picMkLst>
            <pc:docMk/>
            <pc:sldMk cId="3060300053" sldId="257"/>
            <ac:picMk id="1026" creationId="{29092D95-42D1-B781-11AD-CF2F7B105908}"/>
          </ac:picMkLst>
        </pc:picChg>
      </pc:sldChg>
      <pc:sldChg chg="modSp">
        <pc:chgData name="Joao Vieira" userId="S::joaopvieira@ua.pt::ee994a60-c2fb-4a57-91cc-8923d9e0c3fb" providerId="AD" clId="Web-{1138BE00-0691-9C3A-E55E-3E7E3EE75B62}" dt="2022-06-07T21:59:54.271" v="672" actId="20577"/>
        <pc:sldMkLst>
          <pc:docMk/>
          <pc:sldMk cId="4109000139" sldId="259"/>
        </pc:sldMkLst>
        <pc:spChg chg="mod">
          <ac:chgData name="Joao Vieira" userId="S::joaopvieira@ua.pt::ee994a60-c2fb-4a57-91cc-8923d9e0c3fb" providerId="AD" clId="Web-{1138BE00-0691-9C3A-E55E-3E7E3EE75B62}" dt="2022-06-07T21:59:54.271" v="672" actId="20577"/>
          <ac:spMkLst>
            <pc:docMk/>
            <pc:sldMk cId="4109000139" sldId="259"/>
            <ac:spMk id="3" creationId="{7C9EC75C-916A-D7A1-5634-BD70B86EC581}"/>
          </ac:spMkLst>
        </pc:spChg>
      </pc:sldChg>
      <pc:sldChg chg="addSp delSp modSp">
        <pc:chgData name="Joao Vieira" userId="S::joaopvieira@ua.pt::ee994a60-c2fb-4a57-91cc-8923d9e0c3fb" providerId="AD" clId="Web-{1138BE00-0691-9C3A-E55E-3E7E3EE75B62}" dt="2022-06-07T20:50:43.991" v="196" actId="20577"/>
        <pc:sldMkLst>
          <pc:docMk/>
          <pc:sldMk cId="1286078569" sldId="263"/>
        </pc:sldMkLst>
        <pc:spChg chg="add">
          <ac:chgData name="Joao Vieira" userId="S::joaopvieira@ua.pt::ee994a60-c2fb-4a57-91cc-8923d9e0c3fb" providerId="AD" clId="Web-{1138BE00-0691-9C3A-E55E-3E7E3EE75B62}" dt="2022-06-07T20:40:16.626" v="32"/>
          <ac:spMkLst>
            <pc:docMk/>
            <pc:sldMk cId="1286078569" sldId="263"/>
            <ac:spMk id="3" creationId="{C425D265-DD71-3E63-8B1A-E4DA04F84BBD}"/>
          </ac:spMkLst>
        </pc:spChg>
        <pc:spChg chg="add mod">
          <ac:chgData name="Joao Vieira" userId="S::joaopvieira@ua.pt::ee994a60-c2fb-4a57-91cc-8923d9e0c3fb" providerId="AD" clId="Web-{1138BE00-0691-9C3A-E55E-3E7E3EE75B62}" dt="2022-06-07T20:50:43.991" v="196" actId="20577"/>
          <ac:spMkLst>
            <pc:docMk/>
            <pc:sldMk cId="1286078569" sldId="263"/>
            <ac:spMk id="4" creationId="{F076A504-B792-CBC5-A5E4-625BD0863DB1}"/>
          </ac:spMkLst>
        </pc:spChg>
        <pc:spChg chg="del mod">
          <ac:chgData name="Joao Vieira" userId="S::joaopvieira@ua.pt::ee994a60-c2fb-4a57-91cc-8923d9e0c3fb" providerId="AD" clId="Web-{1138BE00-0691-9C3A-E55E-3E7E3EE75B62}" dt="2022-06-07T20:40:16.126" v="31"/>
          <ac:spMkLst>
            <pc:docMk/>
            <pc:sldMk cId="1286078569" sldId="263"/>
            <ac:spMk id="9" creationId="{FBE2ADDD-5557-D22F-1AA8-2E40CDA92051}"/>
          </ac:spMkLst>
        </pc:spChg>
        <pc:spChg chg="del">
          <ac:chgData name="Joao Vieira" userId="S::joaopvieira@ua.pt::ee994a60-c2fb-4a57-91cc-8923d9e0c3fb" providerId="AD" clId="Web-{1138BE00-0691-9C3A-E55E-3E7E3EE75B62}" dt="2022-06-07T20:37:40.793" v="14"/>
          <ac:spMkLst>
            <pc:docMk/>
            <pc:sldMk cId="1286078569" sldId="263"/>
            <ac:spMk id="12" creationId="{F76FD82B-E2A3-B4B1-753B-F5A5C30E6F71}"/>
          </ac:spMkLst>
        </pc:spChg>
      </pc:sldChg>
      <pc:sldChg chg="delSp modSp">
        <pc:chgData name="Joao Vieira" userId="S::joaopvieira@ua.pt::ee994a60-c2fb-4a57-91cc-8923d9e0c3fb" providerId="AD" clId="Web-{1138BE00-0691-9C3A-E55E-3E7E3EE75B62}" dt="2022-06-07T21:51:15.759" v="632" actId="20577"/>
        <pc:sldMkLst>
          <pc:docMk/>
          <pc:sldMk cId="631897856" sldId="265"/>
        </pc:sldMkLst>
        <pc:spChg chg="mod">
          <ac:chgData name="Joao Vieira" userId="S::joaopvieira@ua.pt::ee994a60-c2fb-4a57-91cc-8923d9e0c3fb" providerId="AD" clId="Web-{1138BE00-0691-9C3A-E55E-3E7E3EE75B62}" dt="2022-06-07T21:51:04.087" v="628" actId="20577"/>
          <ac:spMkLst>
            <pc:docMk/>
            <pc:sldMk cId="631897856" sldId="265"/>
            <ac:spMk id="2" creationId="{DF595E17-84AA-FD39-531E-7630010C24F9}"/>
          </ac:spMkLst>
        </pc:spChg>
        <pc:spChg chg="mod">
          <ac:chgData name="Joao Vieira" userId="S::joaopvieira@ua.pt::ee994a60-c2fb-4a57-91cc-8923d9e0c3fb" providerId="AD" clId="Web-{1138BE00-0691-9C3A-E55E-3E7E3EE75B62}" dt="2022-06-07T21:51:15.759" v="632" actId="20577"/>
          <ac:spMkLst>
            <pc:docMk/>
            <pc:sldMk cId="631897856" sldId="265"/>
            <ac:spMk id="3" creationId="{5869708B-8E55-EF0F-5474-2CAABA23EBFA}"/>
          </ac:spMkLst>
        </pc:spChg>
        <pc:spChg chg="mod">
          <ac:chgData name="Joao Vieira" userId="S::joaopvieira@ua.pt::ee994a60-c2fb-4a57-91cc-8923d9e0c3fb" providerId="AD" clId="Web-{1138BE00-0691-9C3A-E55E-3E7E3EE75B62}" dt="2022-06-07T20:44:23.822" v="49"/>
          <ac:spMkLst>
            <pc:docMk/>
            <pc:sldMk cId="631897856" sldId="265"/>
            <ac:spMk id="9" creationId="{FBE2ADDD-5557-D22F-1AA8-2E40CDA92051}"/>
          </ac:spMkLst>
        </pc:spChg>
        <pc:spChg chg="del">
          <ac:chgData name="Joao Vieira" userId="S::joaopvieira@ua.pt::ee994a60-c2fb-4a57-91cc-8923d9e0c3fb" providerId="AD" clId="Web-{1138BE00-0691-9C3A-E55E-3E7E3EE75B62}" dt="2022-06-07T20:37:51.887" v="16"/>
          <ac:spMkLst>
            <pc:docMk/>
            <pc:sldMk cId="631897856" sldId="265"/>
            <ac:spMk id="12" creationId="{F76FD82B-E2A3-B4B1-753B-F5A5C30E6F71}"/>
          </ac:spMkLst>
        </pc:spChg>
      </pc:sldChg>
      <pc:sldChg chg="delSp modSp">
        <pc:chgData name="Joao Vieira" userId="S::joaopvieira@ua.pt::ee994a60-c2fb-4a57-91cc-8923d9e0c3fb" providerId="AD" clId="Web-{1138BE00-0691-9C3A-E55E-3E7E3EE75B62}" dt="2022-06-07T20:44:32.431" v="50"/>
        <pc:sldMkLst>
          <pc:docMk/>
          <pc:sldMk cId="1512084105" sldId="266"/>
        </pc:sldMkLst>
        <pc:spChg chg="mod">
          <ac:chgData name="Joao Vieira" userId="S::joaopvieira@ua.pt::ee994a60-c2fb-4a57-91cc-8923d9e0c3fb" providerId="AD" clId="Web-{1138BE00-0691-9C3A-E55E-3E7E3EE75B62}" dt="2022-06-07T20:44:32.431" v="50"/>
          <ac:spMkLst>
            <pc:docMk/>
            <pc:sldMk cId="1512084105" sldId="266"/>
            <ac:spMk id="9" creationId="{FBE2ADDD-5557-D22F-1AA8-2E40CDA92051}"/>
          </ac:spMkLst>
        </pc:spChg>
        <pc:spChg chg="del">
          <ac:chgData name="Joao Vieira" userId="S::joaopvieira@ua.pt::ee994a60-c2fb-4a57-91cc-8923d9e0c3fb" providerId="AD" clId="Web-{1138BE00-0691-9C3A-E55E-3E7E3EE75B62}" dt="2022-06-07T20:37:48.652" v="15"/>
          <ac:spMkLst>
            <pc:docMk/>
            <pc:sldMk cId="1512084105" sldId="266"/>
            <ac:spMk id="12" creationId="{F76FD82B-E2A3-B4B1-753B-F5A5C30E6F71}"/>
          </ac:spMkLst>
        </pc:spChg>
      </pc:sldChg>
      <pc:sldChg chg="addSp delSp modSp add ord replId">
        <pc:chgData name="Joao Vieira" userId="S::joaopvieira@ua.pt::ee994a60-c2fb-4a57-91cc-8923d9e0c3fb" providerId="AD" clId="Web-{1138BE00-0691-9C3A-E55E-3E7E3EE75B62}" dt="2022-06-07T22:17:34.449" v="773"/>
        <pc:sldMkLst>
          <pc:docMk/>
          <pc:sldMk cId="150340615" sldId="267"/>
        </pc:sldMkLst>
        <pc:spChg chg="add mod">
          <ac:chgData name="Joao Vieira" userId="S::joaopvieira@ua.pt::ee994a60-c2fb-4a57-91cc-8923d9e0c3fb" providerId="AD" clId="Web-{1138BE00-0691-9C3A-E55E-3E7E3EE75B62}" dt="2022-06-07T21:47:24.421" v="600" actId="1076"/>
          <ac:spMkLst>
            <pc:docMk/>
            <pc:sldMk cId="150340615" sldId="267"/>
            <ac:spMk id="3" creationId="{9C5B5699-576F-CD5A-7AAB-7C4076B6EE5D}"/>
          </ac:spMkLst>
        </pc:spChg>
        <pc:spChg chg="del">
          <ac:chgData name="Joao Vieira" userId="S::joaopvieira@ua.pt::ee994a60-c2fb-4a57-91cc-8923d9e0c3fb" providerId="AD" clId="Web-{1138BE00-0691-9C3A-E55E-3E7E3EE75B62}" dt="2022-06-07T20:59:44.071" v="452"/>
          <ac:spMkLst>
            <pc:docMk/>
            <pc:sldMk cId="150340615" sldId="267"/>
            <ac:spMk id="4" creationId="{3068DAC7-5CC8-A351-DBCC-9289603591A8}"/>
          </ac:spMkLst>
        </pc:spChg>
        <pc:spChg chg="add del">
          <ac:chgData name="Joao Vieira" userId="S::joaopvieira@ua.pt::ee994a60-c2fb-4a57-91cc-8923d9e0c3fb" providerId="AD" clId="Web-{1138BE00-0691-9C3A-E55E-3E7E3EE75B62}" dt="2022-06-07T21:24:42.261" v="529"/>
          <ac:spMkLst>
            <pc:docMk/>
            <pc:sldMk cId="150340615" sldId="267"/>
            <ac:spMk id="6" creationId="{79789431-16F4-71F9-428D-28AF2A64A8AF}"/>
          </ac:spMkLst>
        </pc:spChg>
        <pc:spChg chg="del mod">
          <ac:chgData name="Joao Vieira" userId="S::joaopvieira@ua.pt::ee994a60-c2fb-4a57-91cc-8923d9e0c3fb" providerId="AD" clId="Web-{1138BE00-0691-9C3A-E55E-3E7E3EE75B62}" dt="2022-06-07T20:59:41.461" v="451"/>
          <ac:spMkLst>
            <pc:docMk/>
            <pc:sldMk cId="150340615" sldId="267"/>
            <ac:spMk id="7" creationId="{0F12F22F-D11F-C0CD-AE8B-C24DED9DF00D}"/>
          </ac:spMkLst>
        </pc:spChg>
        <pc:spChg chg="add mod">
          <ac:chgData name="Joao Vieira" userId="S::joaopvieira@ua.pt::ee994a60-c2fb-4a57-91cc-8923d9e0c3fb" providerId="AD" clId="Web-{1138BE00-0691-9C3A-E55E-3E7E3EE75B62}" dt="2022-06-07T21:49:11.736" v="624" actId="20577"/>
          <ac:spMkLst>
            <pc:docMk/>
            <pc:sldMk cId="150340615" sldId="267"/>
            <ac:spMk id="11" creationId="{7263175E-430D-19A8-3D59-2CBE52FA34CB}"/>
          </ac:spMkLst>
        </pc:spChg>
        <pc:spChg chg="del mod">
          <ac:chgData name="Joao Vieira" userId="S::joaopvieira@ua.pt::ee994a60-c2fb-4a57-91cc-8923d9e0c3fb" providerId="AD" clId="Web-{1138BE00-0691-9C3A-E55E-3E7E3EE75B62}" dt="2022-06-07T21:22:28.694" v="509"/>
          <ac:spMkLst>
            <pc:docMk/>
            <pc:sldMk cId="150340615" sldId="267"/>
            <ac:spMk id="13" creationId="{E537AF11-839B-2109-CE8E-B779EF56FAFB}"/>
          </ac:spMkLst>
        </pc:spChg>
        <pc:grpChg chg="add del">
          <ac:chgData name="Joao Vieira" userId="S::joaopvieira@ua.pt::ee994a60-c2fb-4a57-91cc-8923d9e0c3fb" providerId="AD" clId="Web-{1138BE00-0691-9C3A-E55E-3E7E3EE75B62}" dt="2022-06-07T21:33:46.447" v="549"/>
          <ac:grpSpMkLst>
            <pc:docMk/>
            <pc:sldMk cId="150340615" sldId="267"/>
            <ac:grpSpMk id="4" creationId="{541876B2-6132-016A-0E2A-6FE0380A31F9}"/>
          </ac:grpSpMkLst>
        </pc:grpChg>
        <pc:grpChg chg="add mod">
          <ac:chgData name="Joao Vieira" userId="S::joaopvieira@ua.pt::ee994a60-c2fb-4a57-91cc-8923d9e0c3fb" providerId="AD" clId="Web-{1138BE00-0691-9C3A-E55E-3E7E3EE75B62}" dt="2022-06-07T21:46:00.417" v="576" actId="1076"/>
          <ac:grpSpMkLst>
            <pc:docMk/>
            <pc:sldMk cId="150340615" sldId="267"/>
            <ac:grpSpMk id="6" creationId="{D15600D8-CDF1-3AEC-365D-521278737D63}"/>
          </ac:grpSpMkLst>
        </pc:grpChg>
        <pc:picChg chg="mod topLvl">
          <ac:chgData name="Joao Vieira" userId="S::joaopvieira@ua.pt::ee994a60-c2fb-4a57-91cc-8923d9e0c3fb" providerId="AD" clId="Web-{1138BE00-0691-9C3A-E55E-3E7E3EE75B62}" dt="2022-06-07T21:33:46.447" v="549"/>
          <ac:picMkLst>
            <pc:docMk/>
            <pc:sldMk cId="150340615" sldId="267"/>
            <ac:picMk id="2" creationId="{2344DEC5-F1AE-CD2B-F9BF-145F15322A87}"/>
          </ac:picMkLst>
        </pc:picChg>
        <pc:picChg chg="add mod">
          <ac:chgData name="Joao Vieira" userId="S::joaopvieira@ua.pt::ee994a60-c2fb-4a57-91cc-8923d9e0c3fb" providerId="AD" clId="Web-{1138BE00-0691-9C3A-E55E-3E7E3EE75B62}" dt="2022-06-07T21:46:53.933" v="592" actId="1076"/>
          <ac:picMkLst>
            <pc:docMk/>
            <pc:sldMk cId="150340615" sldId="267"/>
            <ac:picMk id="7" creationId="{C133B0B4-FA78-FB1C-4987-3164AC0882B6}"/>
          </ac:picMkLst>
        </pc:picChg>
        <pc:picChg chg="add mod topLvl">
          <ac:chgData name="Joao Vieira" userId="S::joaopvieira@ua.pt::ee994a60-c2fb-4a57-91cc-8923d9e0c3fb" providerId="AD" clId="Web-{1138BE00-0691-9C3A-E55E-3E7E3EE75B62}" dt="2022-06-07T21:46:04.964" v="577" actId="1076"/>
          <ac:picMkLst>
            <pc:docMk/>
            <pc:sldMk cId="150340615" sldId="267"/>
            <ac:picMk id="8" creationId="{B596AF41-A850-DEDC-0704-FB17D255A985}"/>
          </ac:picMkLst>
        </pc:picChg>
        <pc:picChg chg="add mod">
          <ac:chgData name="Joao Vieira" userId="S::joaopvieira@ua.pt::ee994a60-c2fb-4a57-91cc-8923d9e0c3fb" providerId="AD" clId="Web-{1138BE00-0691-9C3A-E55E-3E7E3EE75B62}" dt="2022-06-07T21:46:52.058" v="591" actId="14100"/>
          <ac:picMkLst>
            <pc:docMk/>
            <pc:sldMk cId="150340615" sldId="267"/>
            <ac:picMk id="9" creationId="{A65D5C6E-BA47-29FC-39BB-69B12790A3E7}"/>
          </ac:picMkLst>
        </pc:picChg>
        <pc:picChg chg="add mod">
          <ac:chgData name="Joao Vieira" userId="S::joaopvieira@ua.pt::ee994a60-c2fb-4a57-91cc-8923d9e0c3fb" providerId="AD" clId="Web-{1138BE00-0691-9C3A-E55E-3E7E3EE75B62}" dt="2022-06-07T21:47:01.621" v="594" actId="1076"/>
          <ac:picMkLst>
            <pc:docMk/>
            <pc:sldMk cId="150340615" sldId="267"/>
            <ac:picMk id="10" creationId="{7566D1D7-3186-39D0-CDCA-A65AAF474897}"/>
          </ac:picMkLst>
        </pc:picChg>
        <pc:picChg chg="add del mod modCrop">
          <ac:chgData name="Joao Vieira" userId="S::joaopvieira@ua.pt::ee994a60-c2fb-4a57-91cc-8923d9e0c3fb" providerId="AD" clId="Web-{1138BE00-0691-9C3A-E55E-3E7E3EE75B62}" dt="2022-06-07T22:17:34.449" v="773"/>
          <ac:picMkLst>
            <pc:docMk/>
            <pc:sldMk cId="150340615" sldId="267"/>
            <ac:picMk id="12" creationId="{8E2D658B-14FA-CD91-7138-742C990609EA}"/>
          </ac:picMkLst>
        </pc:picChg>
        <pc:cxnChg chg="add mod ord">
          <ac:chgData name="Joao Vieira" userId="S::joaopvieira@ua.pt::ee994a60-c2fb-4a57-91cc-8923d9e0c3fb" providerId="AD" clId="Web-{1138BE00-0691-9C3A-E55E-3E7E3EE75B62}" dt="2022-06-07T21:24:38.230" v="527" actId="1076"/>
          <ac:cxnSpMkLst>
            <pc:docMk/>
            <pc:sldMk cId="150340615" sldId="267"/>
            <ac:cxnSpMk id="5" creationId="{C1B7D92B-F627-A301-C5FD-6C208301E431}"/>
          </ac:cxnSpMkLst>
        </pc:cxnChg>
      </pc:sldChg>
      <pc:sldChg chg="addSp delSp modSp add replId">
        <pc:chgData name="Joao Vieira" userId="S::joaopvieira@ua.pt::ee994a60-c2fb-4a57-91cc-8923d9e0c3fb" providerId="AD" clId="Web-{1138BE00-0691-9C3A-E55E-3E7E3EE75B62}" dt="2022-06-07T22:42:16.439" v="883" actId="20577"/>
        <pc:sldMkLst>
          <pc:docMk/>
          <pc:sldMk cId="1162276384" sldId="268"/>
        </pc:sldMkLst>
        <pc:spChg chg="add mod">
          <ac:chgData name="Joao Vieira" userId="S::joaopvieira@ua.pt::ee994a60-c2fb-4a57-91cc-8923d9e0c3fb" providerId="AD" clId="Web-{1138BE00-0691-9C3A-E55E-3E7E3EE75B62}" dt="2022-06-07T21:21:13.926" v="487" actId="1076"/>
          <ac:spMkLst>
            <pc:docMk/>
            <pc:sldMk cId="1162276384" sldId="268"/>
            <ac:spMk id="5" creationId="{4CB68C01-4868-2BED-8DDF-7350A7CA2C4F}"/>
          </ac:spMkLst>
        </pc:spChg>
        <pc:spChg chg="mod">
          <ac:chgData name="Joao Vieira" userId="S::joaopvieira@ua.pt::ee994a60-c2fb-4a57-91cc-8923d9e0c3fb" providerId="AD" clId="Web-{1138BE00-0691-9C3A-E55E-3E7E3EE75B62}" dt="2022-06-07T22:42:16.439" v="883" actId="20577"/>
          <ac:spMkLst>
            <pc:docMk/>
            <pc:sldMk cId="1162276384" sldId="268"/>
            <ac:spMk id="6" creationId="{990A6E12-D2DE-F620-F240-FB5DBD67B502}"/>
          </ac:spMkLst>
        </pc:spChg>
        <pc:spChg chg="del">
          <ac:chgData name="Joao Vieira" userId="S::joaopvieira@ua.pt::ee994a60-c2fb-4a57-91cc-8923d9e0c3fb" providerId="AD" clId="Web-{1138BE00-0691-9C3A-E55E-3E7E3EE75B62}" dt="2022-06-07T20:59:50.290" v="453"/>
          <ac:spMkLst>
            <pc:docMk/>
            <pc:sldMk cId="1162276384" sldId="268"/>
            <ac:spMk id="7" creationId="{0F12F22F-D11F-C0CD-AE8B-C24DED9DF00D}"/>
          </ac:spMkLst>
        </pc:spChg>
        <pc:picChg chg="add del mod">
          <ac:chgData name="Joao Vieira" userId="S::joaopvieira@ua.pt::ee994a60-c2fb-4a57-91cc-8923d9e0c3fb" providerId="AD" clId="Web-{1138BE00-0691-9C3A-E55E-3E7E3EE75B62}" dt="2022-06-07T21:18:59.937" v="466"/>
          <ac:picMkLst>
            <pc:docMk/>
            <pc:sldMk cId="1162276384" sldId="268"/>
            <ac:picMk id="2" creationId="{26EFA3CD-0A0A-3831-44CC-9EFB8AD0BF38}"/>
          </ac:picMkLst>
        </pc:picChg>
        <pc:picChg chg="add del mod">
          <ac:chgData name="Joao Vieira" userId="S::joaopvieira@ua.pt::ee994a60-c2fb-4a57-91cc-8923d9e0c3fb" providerId="AD" clId="Web-{1138BE00-0691-9C3A-E55E-3E7E3EE75B62}" dt="2022-06-07T21:20:20.799" v="471"/>
          <ac:picMkLst>
            <pc:docMk/>
            <pc:sldMk cId="1162276384" sldId="268"/>
            <ac:picMk id="3" creationId="{EDDEE9E6-475E-A542-EF24-6E3FBDF96DCC}"/>
          </ac:picMkLst>
        </pc:picChg>
        <pc:picChg chg="add mod">
          <ac:chgData name="Joao Vieira" userId="S::joaopvieira@ua.pt::ee994a60-c2fb-4a57-91cc-8923d9e0c3fb" providerId="AD" clId="Web-{1138BE00-0691-9C3A-E55E-3E7E3EE75B62}" dt="2022-06-07T21:21:23.630" v="488" actId="14100"/>
          <ac:picMkLst>
            <pc:docMk/>
            <pc:sldMk cId="1162276384" sldId="268"/>
            <ac:picMk id="4" creationId="{D429B92A-B4D4-C6D6-3039-76EE18F2AD2A}"/>
          </ac:picMkLst>
        </pc:picChg>
      </pc:sldChg>
      <pc:sldChg chg="add del replId">
        <pc:chgData name="Joao Vieira" userId="S::joaopvieira@ua.pt::ee994a60-c2fb-4a57-91cc-8923d9e0c3fb" providerId="AD" clId="Web-{1138BE00-0691-9C3A-E55E-3E7E3EE75B62}" dt="2022-06-07T22:17:34.512" v="774"/>
        <pc:sldMkLst>
          <pc:docMk/>
          <pc:sldMk cId="324796719" sldId="270"/>
        </pc:sldMkLst>
      </pc:sldChg>
      <pc:sldChg chg="addSp delSp modSp add replId">
        <pc:chgData name="Joao Vieira" userId="S::joaopvieira@ua.pt::ee994a60-c2fb-4a57-91cc-8923d9e0c3fb" providerId="AD" clId="Web-{1138BE00-0691-9C3A-E55E-3E7E3EE75B62}" dt="2022-06-07T22:40:36.296" v="881" actId="20577"/>
        <pc:sldMkLst>
          <pc:docMk/>
          <pc:sldMk cId="1155153210" sldId="270"/>
        </pc:sldMkLst>
        <pc:spChg chg="mod">
          <ac:chgData name="Joao Vieira" userId="S::joaopvieira@ua.pt::ee994a60-c2fb-4a57-91cc-8923d9e0c3fb" providerId="AD" clId="Web-{1138BE00-0691-9C3A-E55E-3E7E3EE75B62}" dt="2022-06-07T22:40:36.296" v="881" actId="20577"/>
          <ac:spMkLst>
            <pc:docMk/>
            <pc:sldMk cId="1155153210" sldId="270"/>
            <ac:spMk id="3" creationId="{5869708B-8E55-EF0F-5474-2CAABA23EBFA}"/>
          </ac:spMkLst>
        </pc:spChg>
        <pc:spChg chg="del">
          <ac:chgData name="Joao Vieira" userId="S::joaopvieira@ua.pt::ee994a60-c2fb-4a57-91cc-8923d9e0c3fb" providerId="AD" clId="Web-{1138BE00-0691-9C3A-E55E-3E7E3EE75B62}" dt="2022-06-07T22:22:33.705" v="821"/>
          <ac:spMkLst>
            <pc:docMk/>
            <pc:sldMk cId="1155153210" sldId="270"/>
            <ac:spMk id="6" creationId="{B66C7DFE-D6CB-EC8F-65B5-11DC7472ADBF}"/>
          </ac:spMkLst>
        </pc:spChg>
        <pc:spChg chg="mod">
          <ac:chgData name="Joao Vieira" userId="S::joaopvieira@ua.pt::ee994a60-c2fb-4a57-91cc-8923d9e0c3fb" providerId="AD" clId="Web-{1138BE00-0691-9C3A-E55E-3E7E3EE75B62}" dt="2022-06-07T22:18:16.669" v="786"/>
          <ac:spMkLst>
            <pc:docMk/>
            <pc:sldMk cId="1155153210" sldId="270"/>
            <ac:spMk id="9" creationId="{FBE2ADDD-5557-D22F-1AA8-2E40CDA92051}"/>
          </ac:spMkLst>
        </pc:spChg>
        <pc:picChg chg="add del mod">
          <ac:chgData name="Joao Vieira" userId="S::joaopvieira@ua.pt::ee994a60-c2fb-4a57-91cc-8923d9e0c3fb" providerId="AD" clId="Web-{1138BE00-0691-9C3A-E55E-3E7E3EE75B62}" dt="2022-06-07T22:26:41.305" v="828"/>
          <ac:picMkLst>
            <pc:docMk/>
            <pc:sldMk cId="1155153210" sldId="270"/>
            <ac:picMk id="2" creationId="{7F3A8F83-CAAD-0EDA-3A59-5482A3F4B293}"/>
          </ac:picMkLst>
        </pc:picChg>
        <pc:picChg chg="del">
          <ac:chgData name="Joao Vieira" userId="S::joaopvieira@ua.pt::ee994a60-c2fb-4a57-91cc-8923d9e0c3fb" providerId="AD" clId="Web-{1138BE00-0691-9C3A-E55E-3E7E3EE75B62}" dt="2022-06-07T22:21:00.594" v="820"/>
          <ac:picMkLst>
            <pc:docMk/>
            <pc:sldMk cId="1155153210" sldId="270"/>
            <ac:picMk id="4" creationId="{B9773F12-5E38-11FE-ED2B-4EDD7CD55E1D}"/>
          </ac:picMkLst>
        </pc:picChg>
        <pc:picChg chg="add del mod">
          <ac:chgData name="Joao Vieira" userId="S::joaopvieira@ua.pt::ee994a60-c2fb-4a57-91cc-8923d9e0c3fb" providerId="AD" clId="Web-{1138BE00-0691-9C3A-E55E-3E7E3EE75B62}" dt="2022-06-07T22:27:59.994" v="830"/>
          <ac:picMkLst>
            <pc:docMk/>
            <pc:sldMk cId="1155153210" sldId="270"/>
            <ac:picMk id="5" creationId="{82F5943D-CDE2-7A00-C776-D4D52AAD98D5}"/>
          </ac:picMkLst>
        </pc:picChg>
        <pc:picChg chg="add del mod">
          <ac:chgData name="Joao Vieira" userId="S::joaopvieira@ua.pt::ee994a60-c2fb-4a57-91cc-8923d9e0c3fb" providerId="AD" clId="Web-{1138BE00-0691-9C3A-E55E-3E7E3EE75B62}" dt="2022-06-07T22:30:22.626" v="832"/>
          <ac:picMkLst>
            <pc:docMk/>
            <pc:sldMk cId="1155153210" sldId="270"/>
            <ac:picMk id="7" creationId="{654AAA44-024B-0AD8-C326-AD52D8F03A68}"/>
          </ac:picMkLst>
        </pc:picChg>
        <pc:picChg chg="add del mod">
          <ac:chgData name="Joao Vieira" userId="S::joaopvieira@ua.pt::ee994a60-c2fb-4a57-91cc-8923d9e0c3fb" providerId="AD" clId="Web-{1138BE00-0691-9C3A-E55E-3E7E3EE75B62}" dt="2022-06-07T22:33:09.192" v="840"/>
          <ac:picMkLst>
            <pc:docMk/>
            <pc:sldMk cId="1155153210" sldId="270"/>
            <ac:picMk id="8" creationId="{7EB1A477-457B-A8E9-373A-C8DCCF80D21E}"/>
          </ac:picMkLst>
        </pc:picChg>
        <pc:picChg chg="add del mod">
          <ac:chgData name="Joao Vieira" userId="S::joaopvieira@ua.pt::ee994a60-c2fb-4a57-91cc-8923d9e0c3fb" providerId="AD" clId="Web-{1138BE00-0691-9C3A-E55E-3E7E3EE75B62}" dt="2022-06-07T22:34:07.834" v="846"/>
          <ac:picMkLst>
            <pc:docMk/>
            <pc:sldMk cId="1155153210" sldId="270"/>
            <ac:picMk id="10" creationId="{EABAAC48-097E-2F5D-289F-E9A0EEC5F3FE}"/>
          </ac:picMkLst>
        </pc:picChg>
        <pc:picChg chg="add mod">
          <ac:chgData name="Joao Vieira" userId="S::joaopvieira@ua.pt::ee994a60-c2fb-4a57-91cc-8923d9e0c3fb" providerId="AD" clId="Web-{1138BE00-0691-9C3A-E55E-3E7E3EE75B62}" dt="2022-06-07T22:34:10.178" v="850" actId="1076"/>
          <ac:picMkLst>
            <pc:docMk/>
            <pc:sldMk cId="1155153210" sldId="270"/>
            <ac:picMk id="11" creationId="{6BA1465A-4ECA-9F36-3B34-383D838D1790}"/>
          </ac:picMkLst>
        </pc:picChg>
        <pc:picChg chg="add del mod ord">
          <ac:chgData name="Joao Vieira" userId="S::joaopvieira@ua.pt::ee994a60-c2fb-4a57-91cc-8923d9e0c3fb" providerId="AD" clId="Web-{1138BE00-0691-9C3A-E55E-3E7E3EE75B62}" dt="2022-06-07T22:34:40.304" v="854"/>
          <ac:picMkLst>
            <pc:docMk/>
            <pc:sldMk cId="1155153210" sldId="270"/>
            <ac:picMk id="12" creationId="{0DD442F5-D1D4-5E8D-7D41-180CDC1A2BCF}"/>
          </ac:picMkLst>
        </pc:picChg>
        <pc:picChg chg="add mod ord modCrop">
          <ac:chgData name="Joao Vieira" userId="S::joaopvieira@ua.pt::ee994a60-c2fb-4a57-91cc-8923d9e0c3fb" providerId="AD" clId="Web-{1138BE00-0691-9C3A-E55E-3E7E3EE75B62}" dt="2022-06-07T22:37:54.121" v="866" actId="1076"/>
          <ac:picMkLst>
            <pc:docMk/>
            <pc:sldMk cId="1155153210" sldId="270"/>
            <ac:picMk id="13" creationId="{216573A1-63C1-DAB5-D6F1-E29D6AE31E5C}"/>
          </ac:picMkLst>
        </pc:picChg>
      </pc:sldChg>
    </pc:docChg>
  </pc:docChgLst>
  <pc:docChgLst>
    <pc:chgData name="Miguel Moreira" userId="S::moreiramiguel@ua.pt::0aef5668-2391-4e5f-9435-73a6098d7102" providerId="AD" clId="Web-{032962BE-F72B-599C-D764-F78CBB3F82AA}"/>
    <pc:docChg chg="modSld">
      <pc:chgData name="Miguel Moreira" userId="S::moreiramiguel@ua.pt::0aef5668-2391-4e5f-9435-73a6098d7102" providerId="AD" clId="Web-{032962BE-F72B-599C-D764-F78CBB3F82AA}" dt="2022-05-24T22:06:38.618" v="199" actId="20577"/>
      <pc:docMkLst>
        <pc:docMk/>
      </pc:docMkLst>
      <pc:sldChg chg="modSp">
        <pc:chgData name="Miguel Moreira" userId="S::moreiramiguel@ua.pt::0aef5668-2391-4e5f-9435-73a6098d7102" providerId="AD" clId="Web-{032962BE-F72B-599C-D764-F78CBB3F82AA}" dt="2022-05-24T22:06:38.618" v="199" actId="20577"/>
        <pc:sldMkLst>
          <pc:docMk/>
          <pc:sldMk cId="1450646944" sldId="263"/>
        </pc:sldMkLst>
        <pc:spChg chg="mod">
          <ac:chgData name="Miguel Moreira" userId="S::moreiramiguel@ua.pt::0aef5668-2391-4e5f-9435-73a6098d7102" providerId="AD" clId="Web-{032962BE-F72B-599C-D764-F78CBB3F82AA}" dt="2022-05-24T22:06:12.883" v="190" actId="14100"/>
          <ac:spMkLst>
            <pc:docMk/>
            <pc:sldMk cId="1450646944" sldId="263"/>
            <ac:spMk id="4" creationId="{D0ABE050-8DF6-C22F-6D26-5473AD96A09A}"/>
          </ac:spMkLst>
        </pc:spChg>
        <pc:spChg chg="mod">
          <ac:chgData name="Miguel Moreira" userId="S::moreiramiguel@ua.pt::0aef5668-2391-4e5f-9435-73a6098d7102" providerId="AD" clId="Web-{032962BE-F72B-599C-D764-F78CBB3F82AA}" dt="2022-05-24T22:06:38.618" v="199" actId="20577"/>
          <ac:spMkLst>
            <pc:docMk/>
            <pc:sldMk cId="1450646944" sldId="263"/>
            <ac:spMk id="15" creationId="{7A0874E9-D80C-9CC3-568B-48E5890D7240}"/>
          </ac:spMkLst>
        </pc:spChg>
        <pc:spChg chg="mod">
          <ac:chgData name="Miguel Moreira" userId="S::moreiramiguel@ua.pt::0aef5668-2391-4e5f-9435-73a6098d7102" providerId="AD" clId="Web-{032962BE-F72B-599C-D764-F78CBB3F82AA}" dt="2022-05-24T22:03:13.973" v="99" actId="20577"/>
          <ac:spMkLst>
            <pc:docMk/>
            <pc:sldMk cId="1450646944" sldId="263"/>
            <ac:spMk id="16" creationId="{CBD37730-CBA9-250A-6751-3D3A9916E7D0}"/>
          </ac:spMkLst>
        </pc:spChg>
      </pc:sldChg>
    </pc:docChg>
  </pc:docChgLst>
  <pc:docChgLst>
    <pc:chgData name="Joao Vieira" userId="S::joaopvieira@ua.pt::ee994a60-c2fb-4a57-91cc-8923d9e0c3fb" providerId="AD" clId="Web-{62A30DAD-379D-09B6-41A2-BC491401F453}"/>
    <pc:docChg chg="modSld">
      <pc:chgData name="Joao Vieira" userId="S::joaopvieira@ua.pt::ee994a60-c2fb-4a57-91cc-8923d9e0c3fb" providerId="AD" clId="Web-{62A30DAD-379D-09B6-41A2-BC491401F453}" dt="2022-05-24T21:25:04.745" v="301" actId="1076"/>
      <pc:docMkLst>
        <pc:docMk/>
      </pc:docMkLst>
      <pc:sldChg chg="addSp delSp modSp">
        <pc:chgData name="Joao Vieira" userId="S::joaopvieira@ua.pt::ee994a60-c2fb-4a57-91cc-8923d9e0c3fb" providerId="AD" clId="Web-{62A30DAD-379D-09B6-41A2-BC491401F453}" dt="2022-05-24T21:25:04.745" v="301" actId="1076"/>
        <pc:sldMkLst>
          <pc:docMk/>
          <pc:sldMk cId="4023792572" sldId="261"/>
        </pc:sldMkLst>
        <pc:spChg chg="add mod">
          <ac:chgData name="Joao Vieira" userId="S::joaopvieira@ua.pt::ee994a60-c2fb-4a57-91cc-8923d9e0c3fb" providerId="AD" clId="Web-{62A30DAD-379D-09B6-41A2-BC491401F453}" dt="2022-05-24T21:20:52.349" v="268" actId="20577"/>
          <ac:spMkLst>
            <pc:docMk/>
            <pc:sldMk cId="4023792572" sldId="261"/>
            <ac:spMk id="3" creationId="{74A35541-F67C-B247-032C-5C5D42192BB6}"/>
          </ac:spMkLst>
        </pc:spChg>
        <pc:spChg chg="mod">
          <ac:chgData name="Joao Vieira" userId="S::joaopvieira@ua.pt::ee994a60-c2fb-4a57-91cc-8923d9e0c3fb" providerId="AD" clId="Web-{62A30DAD-379D-09B6-41A2-BC491401F453}" dt="2022-05-24T21:11:28.463" v="53" actId="1076"/>
          <ac:spMkLst>
            <pc:docMk/>
            <pc:sldMk cId="4023792572" sldId="261"/>
            <ac:spMk id="14" creationId="{5E3F056E-AB00-AF94-098B-6446E7EE86C2}"/>
          </ac:spMkLst>
        </pc:spChg>
        <pc:picChg chg="add del mod">
          <ac:chgData name="Joao Vieira" userId="S::joaopvieira@ua.pt::ee994a60-c2fb-4a57-91cc-8923d9e0c3fb" providerId="AD" clId="Web-{62A30DAD-379D-09B6-41A2-BC491401F453}" dt="2022-05-24T20:33:34.621" v="2"/>
          <ac:picMkLst>
            <pc:docMk/>
            <pc:sldMk cId="4023792572" sldId="261"/>
            <ac:picMk id="2" creationId="{7FF35C04-8EEC-420E-FF82-A9AFAC58CB85}"/>
          </ac:picMkLst>
        </pc:picChg>
        <pc:picChg chg="add mod">
          <ac:chgData name="Joao Vieira" userId="S::joaopvieira@ua.pt::ee994a60-c2fb-4a57-91cc-8923d9e0c3fb" providerId="AD" clId="Web-{62A30DAD-379D-09B6-41A2-BC491401F453}" dt="2022-05-24T21:21:40.053" v="273" actId="1076"/>
          <ac:picMkLst>
            <pc:docMk/>
            <pc:sldMk cId="4023792572" sldId="261"/>
            <ac:picMk id="4" creationId="{077DA74C-8A65-8351-9EF8-7D817307B43E}"/>
          </ac:picMkLst>
        </pc:picChg>
        <pc:picChg chg="add del mod">
          <ac:chgData name="Joao Vieira" userId="S::joaopvieira@ua.pt::ee994a60-c2fb-4a57-91cc-8923d9e0c3fb" providerId="AD" clId="Web-{62A30DAD-379D-09B6-41A2-BC491401F453}" dt="2022-05-24T21:22:41.914" v="278"/>
          <ac:picMkLst>
            <pc:docMk/>
            <pc:sldMk cId="4023792572" sldId="261"/>
            <ac:picMk id="6" creationId="{03B22A7A-C1E7-E017-4B0F-252FCB168AD5}"/>
          </ac:picMkLst>
        </pc:picChg>
        <pc:picChg chg="add del mod">
          <ac:chgData name="Joao Vieira" userId="S::joaopvieira@ua.pt::ee994a60-c2fb-4a57-91cc-8923d9e0c3fb" providerId="AD" clId="Web-{62A30DAD-379D-09B6-41A2-BC491401F453}" dt="2022-05-24T21:25:01.807" v="299"/>
          <ac:picMkLst>
            <pc:docMk/>
            <pc:sldMk cId="4023792572" sldId="261"/>
            <ac:picMk id="7" creationId="{138500B7-F8B0-BA9A-D61D-DB14F0C562D4}"/>
          </ac:picMkLst>
        </pc:picChg>
        <pc:picChg chg="add mod">
          <ac:chgData name="Joao Vieira" userId="S::joaopvieira@ua.pt::ee994a60-c2fb-4a57-91cc-8923d9e0c3fb" providerId="AD" clId="Web-{62A30DAD-379D-09B6-41A2-BC491401F453}" dt="2022-05-24T21:25:04.745" v="301" actId="1076"/>
          <ac:picMkLst>
            <pc:docMk/>
            <pc:sldMk cId="4023792572" sldId="261"/>
            <ac:picMk id="8" creationId="{2C3CB299-3BE9-08E1-702F-2F507431154F}"/>
          </ac:picMkLst>
        </pc:picChg>
        <pc:picChg chg="add del">
          <ac:chgData name="Joao Vieira" userId="S::joaopvieira@ua.pt::ee994a60-c2fb-4a57-91cc-8923d9e0c3fb" providerId="AD" clId="Web-{62A30DAD-379D-09B6-41A2-BC491401F453}" dt="2022-05-24T21:25:00.604" v="298"/>
          <ac:picMkLst>
            <pc:docMk/>
            <pc:sldMk cId="4023792572" sldId="261"/>
            <ac:picMk id="10" creationId="{BAE9CFDB-239B-BDDA-4147-EB7745ABC61D}"/>
          </ac:picMkLst>
        </pc:picChg>
        <pc:picChg chg="add del">
          <ac:chgData name="Joao Vieira" userId="S::joaopvieira@ua.pt::ee994a60-c2fb-4a57-91cc-8923d9e0c3fb" providerId="AD" clId="Web-{62A30DAD-379D-09B6-41A2-BC491401F453}" dt="2022-05-24T21:24:59.776" v="297"/>
          <ac:picMkLst>
            <pc:docMk/>
            <pc:sldMk cId="4023792572" sldId="261"/>
            <ac:picMk id="11" creationId="{08F97F00-5015-34AF-4B4C-0B6B6F769D76}"/>
          </ac:picMkLst>
        </pc:picChg>
        <pc:picChg chg="add del">
          <ac:chgData name="Joao Vieira" userId="S::joaopvieira@ua.pt::ee994a60-c2fb-4a57-91cc-8923d9e0c3fb" providerId="AD" clId="Web-{62A30DAD-379D-09B6-41A2-BC491401F453}" dt="2022-05-24T21:24:58.385" v="296"/>
          <ac:picMkLst>
            <pc:docMk/>
            <pc:sldMk cId="4023792572" sldId="261"/>
            <ac:picMk id="12" creationId="{E90A513A-113E-8A32-C424-68206210EC6A}"/>
          </ac:picMkLst>
        </pc:picChg>
        <pc:picChg chg="add del">
          <ac:chgData name="Joao Vieira" userId="S::joaopvieira@ua.pt::ee994a60-c2fb-4a57-91cc-8923d9e0c3fb" providerId="AD" clId="Web-{62A30DAD-379D-09B6-41A2-BC491401F453}" dt="2022-05-24T21:24:57.557" v="295"/>
          <ac:picMkLst>
            <pc:docMk/>
            <pc:sldMk cId="4023792572" sldId="261"/>
            <ac:picMk id="13" creationId="{E70EB1D6-012A-3F99-EFA6-775CD2905668}"/>
          </ac:picMkLst>
        </pc:picChg>
        <pc:picChg chg="add del">
          <ac:chgData name="Joao Vieira" userId="S::joaopvieira@ua.pt::ee994a60-c2fb-4a57-91cc-8923d9e0c3fb" providerId="AD" clId="Web-{62A30DAD-379D-09B6-41A2-BC491401F453}" dt="2022-05-24T21:24:56.401" v="294"/>
          <ac:picMkLst>
            <pc:docMk/>
            <pc:sldMk cId="4023792572" sldId="261"/>
            <ac:picMk id="15" creationId="{DCE28BA1-6601-B3C5-65B4-45E29524F3FC}"/>
          </ac:picMkLst>
        </pc:picChg>
        <pc:picChg chg="add del mod modCrop">
          <ac:chgData name="Joao Vieira" userId="S::joaopvieira@ua.pt::ee994a60-c2fb-4a57-91cc-8923d9e0c3fb" providerId="AD" clId="Web-{62A30DAD-379D-09B6-41A2-BC491401F453}" dt="2022-05-24T21:24:54.541" v="293"/>
          <ac:picMkLst>
            <pc:docMk/>
            <pc:sldMk cId="4023792572" sldId="261"/>
            <ac:picMk id="16" creationId="{677AE209-1441-4ED7-D389-4D6B5E1195ED}"/>
          </ac:picMkLst>
        </pc:picChg>
      </pc:sldChg>
      <pc:sldChg chg="modSp">
        <pc:chgData name="Joao Vieira" userId="S::joaopvieira@ua.pt::ee994a60-c2fb-4a57-91cc-8923d9e0c3fb" providerId="AD" clId="Web-{62A30DAD-379D-09B6-41A2-BC491401F453}" dt="2022-05-24T20:35:00.061" v="17" actId="20577"/>
        <pc:sldMkLst>
          <pc:docMk/>
          <pc:sldMk cId="1450646944" sldId="263"/>
        </pc:sldMkLst>
        <pc:spChg chg="mod">
          <ac:chgData name="Joao Vieira" userId="S::joaopvieira@ua.pt::ee994a60-c2fb-4a57-91cc-8923d9e0c3fb" providerId="AD" clId="Web-{62A30DAD-379D-09B6-41A2-BC491401F453}" dt="2022-05-24T20:35:00.061" v="17" actId="20577"/>
          <ac:spMkLst>
            <pc:docMk/>
            <pc:sldMk cId="1450646944" sldId="263"/>
            <ac:spMk id="3" creationId="{B64D83D8-87D0-12B4-80A8-AC862C38AA9D}"/>
          </ac:spMkLst>
        </pc:spChg>
      </pc:sldChg>
      <pc:sldChg chg="delSp">
        <pc:chgData name="Joao Vieira" userId="S::joaopvieira@ua.pt::ee994a60-c2fb-4a57-91cc-8923d9e0c3fb" providerId="AD" clId="Web-{62A30DAD-379D-09B6-41A2-BC491401F453}" dt="2022-05-24T20:30:10.335" v="0"/>
        <pc:sldMkLst>
          <pc:docMk/>
          <pc:sldMk cId="1508443798" sldId="265"/>
        </pc:sldMkLst>
        <pc:spChg chg="del">
          <ac:chgData name="Joao Vieira" userId="S::joaopvieira@ua.pt::ee994a60-c2fb-4a57-91cc-8923d9e0c3fb" providerId="AD" clId="Web-{62A30DAD-379D-09B6-41A2-BC491401F453}" dt="2022-05-24T20:30:10.335" v="0"/>
          <ac:spMkLst>
            <pc:docMk/>
            <pc:sldMk cId="1508443798" sldId="265"/>
            <ac:spMk id="2" creationId="{B0DC858D-2F2C-7417-72C5-4440676A1D0E}"/>
          </ac:spMkLst>
        </pc:spChg>
      </pc:sldChg>
    </pc:docChg>
  </pc:docChgLst>
  <pc:docChgLst>
    <pc:chgData name="Joao Vieira" userId="S::joaopvieira@ua.pt::ee994a60-c2fb-4a57-91cc-8923d9e0c3fb" providerId="AD" clId="Web-{A198FC14-9D4D-EA89-3C2E-61316AFE8E34}"/>
    <pc:docChg chg="delSld modSld sldOrd">
      <pc:chgData name="Joao Vieira" userId="S::joaopvieira@ua.pt::ee994a60-c2fb-4a57-91cc-8923d9e0c3fb" providerId="AD" clId="Web-{A198FC14-9D4D-EA89-3C2E-61316AFE8E34}" dt="2022-05-24T11:13:45.028" v="827" actId="20577"/>
      <pc:docMkLst>
        <pc:docMk/>
      </pc:docMkLst>
      <pc:sldChg chg="modSp">
        <pc:chgData name="Joao Vieira" userId="S::joaopvieira@ua.pt::ee994a60-c2fb-4a57-91cc-8923d9e0c3fb" providerId="AD" clId="Web-{A198FC14-9D4D-EA89-3C2E-61316AFE8E34}" dt="2022-05-24T10:16:17.460" v="36" actId="20577"/>
        <pc:sldMkLst>
          <pc:docMk/>
          <pc:sldMk cId="3717581101" sldId="256"/>
        </pc:sldMkLst>
        <pc:spChg chg="mod">
          <ac:chgData name="Joao Vieira" userId="S::joaopvieira@ua.pt::ee994a60-c2fb-4a57-91cc-8923d9e0c3fb" providerId="AD" clId="Web-{A198FC14-9D4D-EA89-3C2E-61316AFE8E34}" dt="2022-05-24T10:16:17.460" v="36" actId="20577"/>
          <ac:spMkLst>
            <pc:docMk/>
            <pc:sldMk cId="3717581101" sldId="256"/>
            <ac:spMk id="19" creationId="{88F9B691-4581-8EEA-6059-FF880921E022}"/>
          </ac:spMkLst>
        </pc:spChg>
      </pc:sldChg>
      <pc:sldChg chg="modSp">
        <pc:chgData name="Joao Vieira" userId="S::joaopvieira@ua.pt::ee994a60-c2fb-4a57-91cc-8923d9e0c3fb" providerId="AD" clId="Web-{A198FC14-9D4D-EA89-3C2E-61316AFE8E34}" dt="2022-05-24T10:17:54.369" v="46" actId="1076"/>
        <pc:sldMkLst>
          <pc:docMk/>
          <pc:sldMk cId="812550567" sldId="258"/>
        </pc:sldMkLst>
        <pc:spChg chg="mod">
          <ac:chgData name="Joao Vieira" userId="S::joaopvieira@ua.pt::ee994a60-c2fb-4a57-91cc-8923d9e0c3fb" providerId="AD" clId="Web-{A198FC14-9D4D-EA89-3C2E-61316AFE8E34}" dt="2022-05-24T10:17:54.369" v="46" actId="1076"/>
          <ac:spMkLst>
            <pc:docMk/>
            <pc:sldMk cId="812550567" sldId="258"/>
            <ac:spMk id="14" creationId="{5E3F056E-AB00-AF94-098B-6446E7EE86C2}"/>
          </ac:spMkLst>
        </pc:spChg>
      </pc:sldChg>
      <pc:sldChg chg="addSp delSp modSp">
        <pc:chgData name="Joao Vieira" userId="S::joaopvieira@ua.pt::ee994a60-c2fb-4a57-91cc-8923d9e0c3fb" providerId="AD" clId="Web-{A198FC14-9D4D-EA89-3C2E-61316AFE8E34}" dt="2022-05-24T10:32:58.270" v="392" actId="1076"/>
        <pc:sldMkLst>
          <pc:docMk/>
          <pc:sldMk cId="4109000139" sldId="259"/>
        </pc:sldMkLst>
        <pc:spChg chg="add mod">
          <ac:chgData name="Joao Vieira" userId="S::joaopvieira@ua.pt::ee994a60-c2fb-4a57-91cc-8923d9e0c3fb" providerId="AD" clId="Web-{A198FC14-9D4D-EA89-3C2E-61316AFE8E34}" dt="2022-05-24T10:21:08.109" v="134"/>
          <ac:spMkLst>
            <pc:docMk/>
            <pc:sldMk cId="4109000139" sldId="259"/>
            <ac:spMk id="2" creationId="{854FF4B6-A09E-4691-3614-211F2AE65D78}"/>
          </ac:spMkLst>
        </pc:spChg>
        <pc:spChg chg="add mod">
          <ac:chgData name="Joao Vieira" userId="S::joaopvieira@ua.pt::ee994a60-c2fb-4a57-91cc-8923d9e0c3fb" providerId="AD" clId="Web-{A198FC14-9D4D-EA89-3C2E-61316AFE8E34}" dt="2022-05-24T10:32:58.270" v="392" actId="1076"/>
          <ac:spMkLst>
            <pc:docMk/>
            <pc:sldMk cId="4109000139" sldId="259"/>
            <ac:spMk id="3" creationId="{90D6CC27-B9B3-5162-6DE5-DE9BE34A402F}"/>
          </ac:spMkLst>
        </pc:spChg>
        <pc:spChg chg="add mod">
          <ac:chgData name="Joao Vieira" userId="S::joaopvieira@ua.pt::ee994a60-c2fb-4a57-91cc-8923d9e0c3fb" providerId="AD" clId="Web-{A198FC14-9D4D-EA89-3C2E-61316AFE8E34}" dt="2022-05-24T10:31:32.815" v="382" actId="1076"/>
          <ac:spMkLst>
            <pc:docMk/>
            <pc:sldMk cId="4109000139" sldId="259"/>
            <ac:spMk id="7" creationId="{4BB659B1-8876-8518-107A-78031B20CBD3}"/>
          </ac:spMkLst>
        </pc:spChg>
        <pc:spChg chg="del">
          <ac:chgData name="Joao Vieira" userId="S::joaopvieira@ua.pt::ee994a60-c2fb-4a57-91cc-8923d9e0c3fb" providerId="AD" clId="Web-{A198FC14-9D4D-EA89-3C2E-61316AFE8E34}" dt="2022-05-24T10:16:20.398" v="37"/>
          <ac:spMkLst>
            <pc:docMk/>
            <pc:sldMk cId="4109000139" sldId="259"/>
            <ac:spMk id="14" creationId="{5E3F056E-AB00-AF94-098B-6446E7EE86C2}"/>
          </ac:spMkLst>
        </pc:spChg>
        <pc:picChg chg="add del mod">
          <ac:chgData name="Joao Vieira" userId="S::joaopvieira@ua.pt::ee994a60-c2fb-4a57-91cc-8923d9e0c3fb" providerId="AD" clId="Web-{A198FC14-9D4D-EA89-3C2E-61316AFE8E34}" dt="2022-05-24T10:30:31.953" v="365"/>
          <ac:picMkLst>
            <pc:docMk/>
            <pc:sldMk cId="4109000139" sldId="259"/>
            <ac:picMk id="5" creationId="{B00A81DE-3350-0F73-B434-F47B5844913E}"/>
          </ac:picMkLst>
        </pc:picChg>
        <pc:picChg chg="add mod">
          <ac:chgData name="Joao Vieira" userId="S::joaopvieira@ua.pt::ee994a60-c2fb-4a57-91cc-8923d9e0c3fb" providerId="AD" clId="Web-{A198FC14-9D4D-EA89-3C2E-61316AFE8E34}" dt="2022-05-24T10:31:29.111" v="381" actId="1076"/>
          <ac:picMkLst>
            <pc:docMk/>
            <pc:sldMk cId="4109000139" sldId="259"/>
            <ac:picMk id="6" creationId="{E103B289-577F-5869-DB9B-FBFD845D4471}"/>
          </ac:picMkLst>
        </pc:picChg>
      </pc:sldChg>
      <pc:sldChg chg="addSp modSp ord">
        <pc:chgData name="Joao Vieira" userId="S::joaopvieira@ua.pt::ee994a60-c2fb-4a57-91cc-8923d9e0c3fb" providerId="AD" clId="Web-{A198FC14-9D4D-EA89-3C2E-61316AFE8E34}" dt="2022-05-24T11:11:37.509" v="773"/>
        <pc:sldMkLst>
          <pc:docMk/>
          <pc:sldMk cId="1450061495" sldId="260"/>
        </pc:sldMkLst>
        <pc:spChg chg="add mod">
          <ac:chgData name="Joao Vieira" userId="S::joaopvieira@ua.pt::ee994a60-c2fb-4a57-91cc-8923d9e0c3fb" providerId="AD" clId="Web-{A198FC14-9D4D-EA89-3C2E-61316AFE8E34}" dt="2022-05-24T10:38:38.764" v="467" actId="1076"/>
          <ac:spMkLst>
            <pc:docMk/>
            <pc:sldMk cId="1450061495" sldId="260"/>
            <ac:spMk id="2" creationId="{2505C4DD-8E72-5DAC-1085-345973C1692D}"/>
          </ac:spMkLst>
        </pc:spChg>
        <pc:spChg chg="add mod">
          <ac:chgData name="Joao Vieira" userId="S::joaopvieira@ua.pt::ee994a60-c2fb-4a57-91cc-8923d9e0c3fb" providerId="AD" clId="Web-{A198FC14-9D4D-EA89-3C2E-61316AFE8E34}" dt="2022-05-24T10:38:53.062" v="471" actId="1076"/>
          <ac:spMkLst>
            <pc:docMk/>
            <pc:sldMk cId="1450061495" sldId="260"/>
            <ac:spMk id="4" creationId="{0E574103-D068-9EFD-4D01-B5E5FE6EDA9D}"/>
          </ac:spMkLst>
        </pc:spChg>
        <pc:spChg chg="mod">
          <ac:chgData name="Joao Vieira" userId="S::joaopvieira@ua.pt::ee994a60-c2fb-4a57-91cc-8923d9e0c3fb" providerId="AD" clId="Web-{A198FC14-9D4D-EA89-3C2E-61316AFE8E34}" dt="2022-05-24T10:37:17.715" v="449" actId="20577"/>
          <ac:spMkLst>
            <pc:docMk/>
            <pc:sldMk cId="1450061495" sldId="260"/>
            <ac:spMk id="14" creationId="{5E3F056E-AB00-AF94-098B-6446E7EE86C2}"/>
          </ac:spMkLst>
        </pc:spChg>
        <pc:picChg chg="add mod">
          <ac:chgData name="Joao Vieira" userId="S::joaopvieira@ua.pt::ee994a60-c2fb-4a57-91cc-8923d9e0c3fb" providerId="AD" clId="Web-{A198FC14-9D4D-EA89-3C2E-61316AFE8E34}" dt="2022-05-24T10:39:17.250" v="478" actId="1076"/>
          <ac:picMkLst>
            <pc:docMk/>
            <pc:sldMk cId="1450061495" sldId="260"/>
            <ac:picMk id="3" creationId="{79658936-5266-E8A7-15C9-833ED91C726D}"/>
          </ac:picMkLst>
        </pc:picChg>
      </pc:sldChg>
      <pc:sldChg chg="modSp ord">
        <pc:chgData name="Joao Vieira" userId="S::joaopvieira@ua.pt::ee994a60-c2fb-4a57-91cc-8923d9e0c3fb" providerId="AD" clId="Web-{A198FC14-9D4D-EA89-3C2E-61316AFE8E34}" dt="2022-05-24T11:12:01.619" v="784"/>
        <pc:sldMkLst>
          <pc:docMk/>
          <pc:sldMk cId="4023792572" sldId="261"/>
        </pc:sldMkLst>
        <pc:spChg chg="mod">
          <ac:chgData name="Joao Vieira" userId="S::joaopvieira@ua.pt::ee994a60-c2fb-4a57-91cc-8923d9e0c3fb" providerId="AD" clId="Web-{A198FC14-9D4D-EA89-3C2E-61316AFE8E34}" dt="2022-05-24T11:11:56.478" v="783" actId="20577"/>
          <ac:spMkLst>
            <pc:docMk/>
            <pc:sldMk cId="4023792572" sldId="261"/>
            <ac:spMk id="14" creationId="{5E3F056E-AB00-AF94-098B-6446E7EE86C2}"/>
          </ac:spMkLst>
        </pc:spChg>
      </pc:sldChg>
      <pc:sldChg chg="del">
        <pc:chgData name="Joao Vieira" userId="S::joaopvieira@ua.pt::ee994a60-c2fb-4a57-91cc-8923d9e0c3fb" providerId="AD" clId="Web-{A198FC14-9D4D-EA89-3C2E-61316AFE8E34}" dt="2022-05-24T11:12:10.651" v="785"/>
        <pc:sldMkLst>
          <pc:docMk/>
          <pc:sldMk cId="1126968495" sldId="262"/>
        </pc:sldMkLst>
      </pc:sldChg>
      <pc:sldChg chg="addSp modSp">
        <pc:chgData name="Joao Vieira" userId="S::joaopvieira@ua.pt::ee994a60-c2fb-4a57-91cc-8923d9e0c3fb" providerId="AD" clId="Web-{A198FC14-9D4D-EA89-3C2E-61316AFE8E34}" dt="2022-05-24T11:11:17.180" v="772" actId="1076"/>
        <pc:sldMkLst>
          <pc:docMk/>
          <pc:sldMk cId="1450646944" sldId="263"/>
        </pc:sldMkLst>
        <pc:spChg chg="add mod">
          <ac:chgData name="Joao Vieira" userId="S::joaopvieira@ua.pt::ee994a60-c2fb-4a57-91cc-8923d9e0c3fb" providerId="AD" clId="Web-{A198FC14-9D4D-EA89-3C2E-61316AFE8E34}" dt="2022-05-24T11:11:17.180" v="772" actId="1076"/>
          <ac:spMkLst>
            <pc:docMk/>
            <pc:sldMk cId="1450646944" sldId="263"/>
            <ac:spMk id="3" creationId="{B64D83D8-87D0-12B4-80A8-AC862C38AA9D}"/>
          </ac:spMkLst>
        </pc:spChg>
        <pc:spChg chg="add mod">
          <ac:chgData name="Joao Vieira" userId="S::joaopvieira@ua.pt::ee994a60-c2fb-4a57-91cc-8923d9e0c3fb" providerId="AD" clId="Web-{A198FC14-9D4D-EA89-3C2E-61316AFE8E34}" dt="2022-05-24T11:11:06.758" v="771" actId="1076"/>
          <ac:spMkLst>
            <pc:docMk/>
            <pc:sldMk cId="1450646944" sldId="263"/>
            <ac:spMk id="7" creationId="{7AF80186-12B4-2DDD-ED5F-AC6BE8EB10C0}"/>
          </ac:spMkLst>
        </pc:spChg>
        <pc:spChg chg="mod">
          <ac:chgData name="Joao Vieira" userId="S::joaopvieira@ua.pt::ee994a60-c2fb-4a57-91cc-8923d9e0c3fb" providerId="AD" clId="Web-{A198FC14-9D4D-EA89-3C2E-61316AFE8E34}" dt="2022-05-24T11:09:18.724" v="746" actId="20577"/>
          <ac:spMkLst>
            <pc:docMk/>
            <pc:sldMk cId="1450646944" sldId="263"/>
            <ac:spMk id="14" creationId="{5E3F056E-AB00-AF94-098B-6446E7EE86C2}"/>
          </ac:spMkLst>
        </pc:spChg>
        <pc:picChg chg="add mod ord">
          <ac:chgData name="Joao Vieira" userId="S::joaopvieira@ua.pt::ee994a60-c2fb-4a57-91cc-8923d9e0c3fb" providerId="AD" clId="Web-{A198FC14-9D4D-EA89-3C2E-61316AFE8E34}" dt="2022-05-24T11:10:25.366" v="753"/>
          <ac:picMkLst>
            <pc:docMk/>
            <pc:sldMk cId="1450646944" sldId="263"/>
            <ac:picMk id="2" creationId="{BD6261E1-548A-8A29-0406-D8C2B6CB5733}"/>
          </ac:picMkLst>
        </pc:picChg>
      </pc:sldChg>
      <pc:sldChg chg="addSp delSp modSp ord">
        <pc:chgData name="Joao Vieira" userId="S::joaopvieira@ua.pt::ee994a60-c2fb-4a57-91cc-8923d9e0c3fb" providerId="AD" clId="Web-{A198FC14-9D4D-EA89-3C2E-61316AFE8E34}" dt="2022-05-24T11:07:54.378" v="734" actId="1076"/>
        <pc:sldMkLst>
          <pc:docMk/>
          <pc:sldMk cId="4004032367" sldId="264"/>
        </pc:sldMkLst>
        <pc:spChg chg="add mod">
          <ac:chgData name="Joao Vieira" userId="S::joaopvieira@ua.pt::ee994a60-c2fb-4a57-91cc-8923d9e0c3fb" providerId="AD" clId="Web-{A198FC14-9D4D-EA89-3C2E-61316AFE8E34}" dt="2022-05-24T11:05:35.358" v="708" actId="20577"/>
          <ac:spMkLst>
            <pc:docMk/>
            <pc:sldMk cId="4004032367" sldId="264"/>
            <ac:spMk id="2" creationId="{60ADDD3A-2AC0-5252-00C7-037A8063135D}"/>
          </ac:spMkLst>
        </pc:spChg>
        <pc:spChg chg="mod">
          <ac:chgData name="Joao Vieira" userId="S::joaopvieira@ua.pt::ee994a60-c2fb-4a57-91cc-8923d9e0c3fb" providerId="AD" clId="Web-{A198FC14-9D4D-EA89-3C2E-61316AFE8E34}" dt="2022-05-24T10:57:20.562" v="497" actId="1076"/>
          <ac:spMkLst>
            <pc:docMk/>
            <pc:sldMk cId="4004032367" sldId="264"/>
            <ac:spMk id="4" creationId="{6E216761-389E-E0E6-3A28-A70F2CBF2900}"/>
          </ac:spMkLst>
        </pc:spChg>
        <pc:spChg chg="add mod">
          <ac:chgData name="Joao Vieira" userId="S::joaopvieira@ua.pt::ee994a60-c2fb-4a57-91cc-8923d9e0c3fb" providerId="AD" clId="Web-{A198FC14-9D4D-EA89-3C2E-61316AFE8E34}" dt="2022-05-24T11:05:55.593" v="715" actId="1076"/>
          <ac:spMkLst>
            <pc:docMk/>
            <pc:sldMk cId="4004032367" sldId="264"/>
            <ac:spMk id="8" creationId="{4EAA0328-F822-2E7B-CC66-7E1B0F9B3A31}"/>
          </ac:spMkLst>
        </pc:spChg>
        <pc:spChg chg="add mod">
          <ac:chgData name="Joao Vieira" userId="S::joaopvieira@ua.pt::ee994a60-c2fb-4a57-91cc-8923d9e0c3fb" providerId="AD" clId="Web-{A198FC14-9D4D-EA89-3C2E-61316AFE8E34}" dt="2022-05-24T11:07:52.096" v="733" actId="1076"/>
          <ac:spMkLst>
            <pc:docMk/>
            <pc:sldMk cId="4004032367" sldId="264"/>
            <ac:spMk id="9" creationId="{E37A3D77-BB4A-4DE1-C218-22FCAE787587}"/>
          </ac:spMkLst>
        </pc:spChg>
        <pc:graphicFrameChg chg="add del mod">
          <ac:chgData name="Joao Vieira" userId="S::joaopvieira@ua.pt::ee994a60-c2fb-4a57-91cc-8923d9e0c3fb" providerId="AD" clId="Web-{A198FC14-9D4D-EA89-3C2E-61316AFE8E34}" dt="2022-05-24T10:57:54.626" v="504"/>
          <ac:graphicFrameMkLst>
            <pc:docMk/>
            <pc:sldMk cId="4004032367" sldId="264"/>
            <ac:graphicFrameMk id="6" creationId="{BBBE420E-F0DC-809D-5C7F-AABFD373D9EF}"/>
          </ac:graphicFrameMkLst>
        </pc:graphicFrameChg>
        <pc:picChg chg="add mod">
          <ac:chgData name="Joao Vieira" userId="S::joaopvieira@ua.pt::ee994a60-c2fb-4a57-91cc-8923d9e0c3fb" providerId="AD" clId="Web-{A198FC14-9D4D-EA89-3C2E-61316AFE8E34}" dt="2022-05-24T11:07:54.378" v="734" actId="1076"/>
          <ac:picMkLst>
            <pc:docMk/>
            <pc:sldMk cId="4004032367" sldId="264"/>
            <ac:picMk id="7" creationId="{CCEF4F43-3515-B779-DF0C-35DD45063436}"/>
          </ac:picMkLst>
        </pc:picChg>
      </pc:sldChg>
      <pc:sldChg chg="addSp delSp modSp">
        <pc:chgData name="Joao Vieira" userId="S::joaopvieira@ua.pt::ee994a60-c2fb-4a57-91cc-8923d9e0c3fb" providerId="AD" clId="Web-{A198FC14-9D4D-EA89-3C2E-61316AFE8E34}" dt="2022-05-24T11:13:45.028" v="827" actId="20577"/>
        <pc:sldMkLst>
          <pc:docMk/>
          <pc:sldMk cId="1508443798" sldId="265"/>
        </pc:sldMkLst>
        <pc:spChg chg="add mod">
          <ac:chgData name="Joao Vieira" userId="S::joaopvieira@ua.pt::ee994a60-c2fb-4a57-91cc-8923d9e0c3fb" providerId="AD" clId="Web-{A198FC14-9D4D-EA89-3C2E-61316AFE8E34}" dt="2022-05-24T11:13:45.028" v="827" actId="20577"/>
          <ac:spMkLst>
            <pc:docMk/>
            <pc:sldMk cId="1508443798" sldId="265"/>
            <ac:spMk id="2" creationId="{B0DC858D-2F2C-7417-72C5-4440676A1D0E}"/>
          </ac:spMkLst>
        </pc:spChg>
        <pc:spChg chg="add del mod">
          <ac:chgData name="Joao Vieira" userId="S::joaopvieira@ua.pt::ee994a60-c2fb-4a57-91cc-8923d9e0c3fb" providerId="AD" clId="Web-{A198FC14-9D4D-EA89-3C2E-61316AFE8E34}" dt="2022-05-24T11:13:00.136" v="795" actId="20577"/>
          <ac:spMkLst>
            <pc:docMk/>
            <pc:sldMk cId="1508443798" sldId="265"/>
            <ac:spMk id="14" creationId="{5E3F056E-AB00-AF94-098B-6446E7EE86C2}"/>
          </ac:spMkLst>
        </pc:spChg>
      </pc:sldChg>
    </pc:docChg>
  </pc:docChgLst>
  <pc:docChgLst>
    <pc:chgData name="Pedro Cruzeiro" userId="S::pedrocruzeiro@ua.pt::98fa6fe9-eca9-4936-bc4f-f4b4e02696b2" providerId="AD" clId="Web-{497961E9-CE6F-9ECD-3177-4B5D52081C98}"/>
    <pc:docChg chg="modSld">
      <pc:chgData name="Pedro Cruzeiro" userId="S::pedrocruzeiro@ua.pt::98fa6fe9-eca9-4936-bc4f-f4b4e02696b2" providerId="AD" clId="Web-{497961E9-CE6F-9ECD-3177-4B5D52081C98}" dt="2022-06-08T08:44:48.287" v="9" actId="20577"/>
      <pc:docMkLst>
        <pc:docMk/>
      </pc:docMkLst>
      <pc:sldChg chg="modSp">
        <pc:chgData name="Pedro Cruzeiro" userId="S::pedrocruzeiro@ua.pt::98fa6fe9-eca9-4936-bc4f-f4b4e02696b2" providerId="AD" clId="Web-{497961E9-CE6F-9ECD-3177-4B5D52081C98}" dt="2022-06-08T08:44:48.287" v="9" actId="20577"/>
        <pc:sldMkLst>
          <pc:docMk/>
          <pc:sldMk cId="1149587367" sldId="269"/>
        </pc:sldMkLst>
        <pc:spChg chg="mod">
          <ac:chgData name="Pedro Cruzeiro" userId="S::pedrocruzeiro@ua.pt::98fa6fe9-eca9-4936-bc4f-f4b4e02696b2" providerId="AD" clId="Web-{497961E9-CE6F-9ECD-3177-4B5D52081C98}" dt="2022-06-08T08:44:48.287" v="9" actId="20577"/>
          <ac:spMkLst>
            <pc:docMk/>
            <pc:sldMk cId="1149587367" sldId="269"/>
            <ac:spMk id="3" creationId="{5869708B-8E55-EF0F-5474-2CAABA23EBFA}"/>
          </ac:spMkLst>
        </pc:spChg>
      </pc:sldChg>
    </pc:docChg>
  </pc:docChgLst>
  <pc:docChgLst>
    <pc:chgData name="Francisco Teixeira" userId="S::franciscosalesteixeira88@ua.pt::751fb2b0-50ea-463d-9e44-269ec6d07e83" providerId="AD" clId="Web-{2192B502-8934-A616-66CA-E0140CA525B4}"/>
    <pc:docChg chg="modSld">
      <pc:chgData name="Francisco Teixeira" userId="S::franciscosalesteixeira88@ua.pt::751fb2b0-50ea-463d-9e44-269ec6d07e83" providerId="AD" clId="Web-{2192B502-8934-A616-66CA-E0140CA525B4}" dt="2022-05-24T22:21:15.184" v="29" actId="20577"/>
      <pc:docMkLst>
        <pc:docMk/>
      </pc:docMkLst>
      <pc:sldChg chg="modSp">
        <pc:chgData name="Francisco Teixeira" userId="S::franciscosalesteixeira88@ua.pt::751fb2b0-50ea-463d-9e44-269ec6d07e83" providerId="AD" clId="Web-{2192B502-8934-A616-66CA-E0140CA525B4}" dt="2022-05-24T22:19:18.332" v="10" actId="20577"/>
        <pc:sldMkLst>
          <pc:docMk/>
          <pc:sldMk cId="812550567" sldId="258"/>
        </pc:sldMkLst>
        <pc:spChg chg="mod">
          <ac:chgData name="Francisco Teixeira" userId="S::franciscosalesteixeira88@ua.pt::751fb2b0-50ea-463d-9e44-269ec6d07e83" providerId="AD" clId="Web-{2192B502-8934-A616-66CA-E0140CA525B4}" dt="2022-05-24T22:19:18.332" v="10" actId="20577"/>
          <ac:spMkLst>
            <pc:docMk/>
            <pc:sldMk cId="812550567" sldId="258"/>
            <ac:spMk id="13" creationId="{6CAFCE39-1BBA-F589-0F66-FF5D31914E4F}"/>
          </ac:spMkLst>
        </pc:spChg>
      </pc:sldChg>
      <pc:sldChg chg="modSp">
        <pc:chgData name="Francisco Teixeira" userId="S::franciscosalesteixeira88@ua.pt::751fb2b0-50ea-463d-9e44-269ec6d07e83" providerId="AD" clId="Web-{2192B502-8934-A616-66CA-E0140CA525B4}" dt="2022-05-24T22:19:57.757" v="16" actId="20577"/>
        <pc:sldMkLst>
          <pc:docMk/>
          <pc:sldMk cId="4109000139" sldId="259"/>
        </pc:sldMkLst>
        <pc:spChg chg="mod">
          <ac:chgData name="Francisco Teixeira" userId="S::franciscosalesteixeira88@ua.pt::751fb2b0-50ea-463d-9e44-269ec6d07e83" providerId="AD" clId="Web-{2192B502-8934-A616-66CA-E0140CA525B4}" dt="2022-05-24T22:19:57.757" v="16" actId="20577"/>
          <ac:spMkLst>
            <pc:docMk/>
            <pc:sldMk cId="4109000139" sldId="259"/>
            <ac:spMk id="3" creationId="{90D6CC27-B9B3-5162-6DE5-DE9BE34A402F}"/>
          </ac:spMkLst>
        </pc:spChg>
      </pc:sldChg>
      <pc:sldChg chg="modSp">
        <pc:chgData name="Francisco Teixeira" userId="S::franciscosalesteixeira88@ua.pt::751fb2b0-50ea-463d-9e44-269ec6d07e83" providerId="AD" clId="Web-{2192B502-8934-A616-66CA-E0140CA525B4}" dt="2022-05-24T22:16:26.093" v="0" actId="20577"/>
        <pc:sldMkLst>
          <pc:docMk/>
          <pc:sldMk cId="1450061495" sldId="260"/>
        </pc:sldMkLst>
        <pc:spChg chg="mod">
          <ac:chgData name="Francisco Teixeira" userId="S::franciscosalesteixeira88@ua.pt::751fb2b0-50ea-463d-9e44-269ec6d07e83" providerId="AD" clId="Web-{2192B502-8934-A616-66CA-E0140CA525B4}" dt="2022-05-24T22:16:26.093" v="0" actId="20577"/>
          <ac:spMkLst>
            <pc:docMk/>
            <pc:sldMk cId="1450061495" sldId="260"/>
            <ac:spMk id="14" creationId="{5E3F056E-AB00-AF94-098B-6446E7EE86C2}"/>
          </ac:spMkLst>
        </pc:spChg>
      </pc:sldChg>
      <pc:sldChg chg="modSp">
        <pc:chgData name="Francisco Teixeira" userId="S::franciscosalesteixeira88@ua.pt::751fb2b0-50ea-463d-9e44-269ec6d07e83" providerId="AD" clId="Web-{2192B502-8934-A616-66CA-E0140CA525B4}" dt="2022-05-24T22:20:38.824" v="19" actId="20577"/>
        <pc:sldMkLst>
          <pc:docMk/>
          <pc:sldMk cId="4023792572" sldId="261"/>
        </pc:sldMkLst>
        <pc:spChg chg="mod">
          <ac:chgData name="Francisco Teixeira" userId="S::franciscosalesteixeira88@ua.pt::751fb2b0-50ea-463d-9e44-269ec6d07e83" providerId="AD" clId="Web-{2192B502-8934-A616-66CA-E0140CA525B4}" dt="2022-05-24T22:20:38.824" v="19" actId="20577"/>
          <ac:spMkLst>
            <pc:docMk/>
            <pc:sldMk cId="4023792572" sldId="261"/>
            <ac:spMk id="3" creationId="{74A35541-F67C-B247-032C-5C5D42192BB6}"/>
          </ac:spMkLst>
        </pc:spChg>
      </pc:sldChg>
      <pc:sldChg chg="modSp">
        <pc:chgData name="Francisco Teixeira" userId="S::franciscosalesteixeira88@ua.pt::751fb2b0-50ea-463d-9e44-269ec6d07e83" providerId="AD" clId="Web-{2192B502-8934-A616-66CA-E0140CA525B4}" dt="2022-05-24T22:21:15.184" v="29" actId="20577"/>
        <pc:sldMkLst>
          <pc:docMk/>
          <pc:sldMk cId="1450646944" sldId="263"/>
        </pc:sldMkLst>
        <pc:spChg chg="mod">
          <ac:chgData name="Francisco Teixeira" userId="S::franciscosalesteixeira88@ua.pt::751fb2b0-50ea-463d-9e44-269ec6d07e83" providerId="AD" clId="Web-{2192B502-8934-A616-66CA-E0140CA525B4}" dt="2022-05-24T22:21:00.012" v="24" actId="20577"/>
          <ac:spMkLst>
            <pc:docMk/>
            <pc:sldMk cId="1450646944" sldId="263"/>
            <ac:spMk id="5" creationId="{A007FB38-B0A4-000A-5672-54FEF441A5B1}"/>
          </ac:spMkLst>
        </pc:spChg>
        <pc:spChg chg="mod">
          <ac:chgData name="Francisco Teixeira" userId="S::franciscosalesteixeira88@ua.pt::751fb2b0-50ea-463d-9e44-269ec6d07e83" providerId="AD" clId="Web-{2192B502-8934-A616-66CA-E0140CA525B4}" dt="2022-05-24T22:21:07.387" v="27" actId="20577"/>
          <ac:spMkLst>
            <pc:docMk/>
            <pc:sldMk cId="1450646944" sldId="263"/>
            <ac:spMk id="15" creationId="{7A0874E9-D80C-9CC3-568B-48E5890D7240}"/>
          </ac:spMkLst>
        </pc:spChg>
        <pc:spChg chg="mod">
          <ac:chgData name="Francisco Teixeira" userId="S::franciscosalesteixeira88@ua.pt::751fb2b0-50ea-463d-9e44-269ec6d07e83" providerId="AD" clId="Web-{2192B502-8934-A616-66CA-E0140CA525B4}" dt="2022-05-24T22:21:15.184" v="29" actId="20577"/>
          <ac:spMkLst>
            <pc:docMk/>
            <pc:sldMk cId="1450646944" sldId="263"/>
            <ac:spMk id="16" creationId="{CBD37730-CBA9-250A-6751-3D3A9916E7D0}"/>
          </ac:spMkLst>
        </pc:spChg>
      </pc:sldChg>
    </pc:docChg>
  </pc:docChgLst>
  <pc:docChgLst>
    <pc:chgData name="Joao Vieira" userId="S::joaopvieira@ua.pt::ee994a60-c2fb-4a57-91cc-8923d9e0c3fb" providerId="AD" clId="Web-{2F3A7126-AD79-1AE2-26D0-98C7718A2706}"/>
    <pc:docChg chg="delSld modSld sldOrd">
      <pc:chgData name="Joao Vieira" userId="S::joaopvieira@ua.pt::ee994a60-c2fb-4a57-91cc-8923d9e0c3fb" providerId="AD" clId="Web-{2F3A7126-AD79-1AE2-26D0-98C7718A2706}" dt="2022-05-24T22:10:45.783" v="613" actId="20577"/>
      <pc:docMkLst>
        <pc:docMk/>
      </pc:docMkLst>
      <pc:sldChg chg="modSp">
        <pc:chgData name="Joao Vieira" userId="S::joaopvieira@ua.pt::ee994a60-c2fb-4a57-91cc-8923d9e0c3fb" providerId="AD" clId="Web-{2F3A7126-AD79-1AE2-26D0-98C7718A2706}" dt="2022-05-24T22:10:45.783" v="613" actId="20577"/>
        <pc:sldMkLst>
          <pc:docMk/>
          <pc:sldMk cId="3060300053" sldId="257"/>
        </pc:sldMkLst>
        <pc:spChg chg="mod">
          <ac:chgData name="Joao Vieira" userId="S::joaopvieira@ua.pt::ee994a60-c2fb-4a57-91cc-8923d9e0c3fb" providerId="AD" clId="Web-{2F3A7126-AD79-1AE2-26D0-98C7718A2706}" dt="2022-05-24T22:10:45.783" v="613" actId="20577"/>
          <ac:spMkLst>
            <pc:docMk/>
            <pc:sldMk cId="3060300053" sldId="257"/>
            <ac:spMk id="7" creationId="{0F12F22F-D11F-C0CD-AE8B-C24DED9DF00D}"/>
          </ac:spMkLst>
        </pc:spChg>
      </pc:sldChg>
      <pc:sldChg chg="addSp delSp modSp">
        <pc:chgData name="Joao Vieira" userId="S::joaopvieira@ua.pt::ee994a60-c2fb-4a57-91cc-8923d9e0c3fb" providerId="AD" clId="Web-{2F3A7126-AD79-1AE2-26D0-98C7718A2706}" dt="2022-05-24T21:57:56.561" v="336" actId="1076"/>
        <pc:sldMkLst>
          <pc:docMk/>
          <pc:sldMk cId="4023792572" sldId="261"/>
        </pc:sldMkLst>
        <pc:spChg chg="mod">
          <ac:chgData name="Joao Vieira" userId="S::joaopvieira@ua.pt::ee994a60-c2fb-4a57-91cc-8923d9e0c3fb" providerId="AD" clId="Web-{2F3A7126-AD79-1AE2-26D0-98C7718A2706}" dt="2022-05-24T21:46:03.855" v="169" actId="20577"/>
          <ac:spMkLst>
            <pc:docMk/>
            <pc:sldMk cId="4023792572" sldId="261"/>
            <ac:spMk id="3" creationId="{74A35541-F67C-B247-032C-5C5D42192BB6}"/>
          </ac:spMkLst>
        </pc:spChg>
        <pc:spChg chg="add del mod">
          <ac:chgData name="Joao Vieira" userId="S::joaopvieira@ua.pt::ee994a60-c2fb-4a57-91cc-8923d9e0c3fb" providerId="AD" clId="Web-{2F3A7126-AD79-1AE2-26D0-98C7718A2706}" dt="2022-05-24T21:57:32.185" v="330"/>
          <ac:spMkLst>
            <pc:docMk/>
            <pc:sldMk cId="4023792572" sldId="261"/>
            <ac:spMk id="9" creationId="{96D1F3D3-308F-192B-4572-5C38DC3E9CE0}"/>
          </ac:spMkLst>
        </pc:spChg>
        <pc:spChg chg="add mod">
          <ac:chgData name="Joao Vieira" userId="S::joaopvieira@ua.pt::ee994a60-c2fb-4a57-91cc-8923d9e0c3fb" providerId="AD" clId="Web-{2F3A7126-AD79-1AE2-26D0-98C7718A2706}" dt="2022-05-24T21:57:56.561" v="336" actId="1076"/>
          <ac:spMkLst>
            <pc:docMk/>
            <pc:sldMk cId="4023792572" sldId="261"/>
            <ac:spMk id="10" creationId="{D709615B-B7FD-7A58-56B6-CB4A2988B748}"/>
          </ac:spMkLst>
        </pc:spChg>
        <pc:spChg chg="add mod">
          <ac:chgData name="Joao Vieira" userId="S::joaopvieira@ua.pt::ee994a60-c2fb-4a57-91cc-8923d9e0c3fb" providerId="AD" clId="Web-{2F3A7126-AD79-1AE2-26D0-98C7718A2706}" dt="2022-05-24T21:31:21.749" v="88" actId="1076"/>
          <ac:spMkLst>
            <pc:docMk/>
            <pc:sldMk cId="4023792572" sldId="261"/>
            <ac:spMk id="15" creationId="{0B3758AD-6102-944F-D46E-D13242056C5C}"/>
          </ac:spMkLst>
        </pc:spChg>
        <pc:spChg chg="add mod">
          <ac:chgData name="Joao Vieira" userId="S::joaopvieira@ua.pt::ee994a60-c2fb-4a57-91cc-8923d9e0c3fb" providerId="AD" clId="Web-{2F3A7126-AD79-1AE2-26D0-98C7718A2706}" dt="2022-05-24T21:31:31.453" v="90" actId="1076"/>
          <ac:spMkLst>
            <pc:docMk/>
            <pc:sldMk cId="4023792572" sldId="261"/>
            <ac:spMk id="16" creationId="{22E08592-E736-6BE0-D574-1B0A4137B99A}"/>
          </ac:spMkLst>
        </pc:spChg>
        <pc:picChg chg="add mod modCrop">
          <ac:chgData name="Joao Vieira" userId="S::joaopvieira@ua.pt::ee994a60-c2fb-4a57-91cc-8923d9e0c3fb" providerId="AD" clId="Web-{2F3A7126-AD79-1AE2-26D0-98C7718A2706}" dt="2022-05-24T21:29:09.215" v="50" actId="1076"/>
          <ac:picMkLst>
            <pc:docMk/>
            <pc:sldMk cId="4023792572" sldId="261"/>
            <ac:picMk id="2" creationId="{D8E9DD26-DA3D-64B6-C625-60C0BC033DA2}"/>
          </ac:picMkLst>
        </pc:picChg>
        <pc:picChg chg="add mod modCrop">
          <ac:chgData name="Joao Vieira" userId="S::joaopvieira@ua.pt::ee994a60-c2fb-4a57-91cc-8923d9e0c3fb" providerId="AD" clId="Web-{2F3A7126-AD79-1AE2-26D0-98C7718A2706}" dt="2022-05-24T21:29:23.246" v="56" actId="1076"/>
          <ac:picMkLst>
            <pc:docMk/>
            <pc:sldMk cId="4023792572" sldId="261"/>
            <ac:picMk id="5" creationId="{EFC9203E-20D1-156C-7FC8-0251C7B20D19}"/>
          </ac:picMkLst>
        </pc:picChg>
        <pc:picChg chg="add mod modCrop">
          <ac:chgData name="Joao Vieira" userId="S::joaopvieira@ua.pt::ee994a60-c2fb-4a57-91cc-8923d9e0c3fb" providerId="AD" clId="Web-{2F3A7126-AD79-1AE2-26D0-98C7718A2706}" dt="2022-05-24T21:29:21.668" v="55" actId="1076"/>
          <ac:picMkLst>
            <pc:docMk/>
            <pc:sldMk cId="4023792572" sldId="261"/>
            <ac:picMk id="6" creationId="{15A0C9D2-C703-40DE-BE38-73769C3C4648}"/>
          </ac:picMkLst>
        </pc:picChg>
        <pc:picChg chg="mod modCrop">
          <ac:chgData name="Joao Vieira" userId="S::joaopvieira@ua.pt::ee994a60-c2fb-4a57-91cc-8923d9e0c3fb" providerId="AD" clId="Web-{2F3A7126-AD79-1AE2-26D0-98C7718A2706}" dt="2022-05-24T21:29:26.700" v="57" actId="1076"/>
          <ac:picMkLst>
            <pc:docMk/>
            <pc:sldMk cId="4023792572" sldId="261"/>
            <ac:picMk id="8" creationId="{2C3CB299-3BE9-08E1-702F-2F507431154F}"/>
          </ac:picMkLst>
        </pc:picChg>
        <pc:cxnChg chg="add mod">
          <ac:chgData name="Joao Vieira" userId="S::joaopvieira@ua.pt::ee994a60-c2fb-4a57-91cc-8923d9e0c3fb" providerId="AD" clId="Web-{2F3A7126-AD79-1AE2-26D0-98C7718A2706}" dt="2022-05-24T21:30:18.779" v="66" actId="1076"/>
          <ac:cxnSpMkLst>
            <pc:docMk/>
            <pc:sldMk cId="4023792572" sldId="261"/>
            <ac:cxnSpMk id="7" creationId="{2AF85330-A309-458D-010B-B7AB86C80A18}"/>
          </ac:cxnSpMkLst>
        </pc:cxnChg>
        <pc:cxnChg chg="add del mod">
          <ac:chgData name="Joao Vieira" userId="S::joaopvieira@ua.pt::ee994a60-c2fb-4a57-91cc-8923d9e0c3fb" providerId="AD" clId="Web-{2F3A7126-AD79-1AE2-26D0-98C7718A2706}" dt="2022-05-24T21:30:31.936" v="71"/>
          <ac:cxnSpMkLst>
            <pc:docMk/>
            <pc:sldMk cId="4023792572" sldId="261"/>
            <ac:cxnSpMk id="11" creationId="{6DD3036F-6FDE-33F0-4079-99396843C9E7}"/>
          </ac:cxnSpMkLst>
        </pc:cxnChg>
        <pc:cxnChg chg="add mod">
          <ac:chgData name="Joao Vieira" userId="S::joaopvieira@ua.pt::ee994a60-c2fb-4a57-91cc-8923d9e0c3fb" providerId="AD" clId="Web-{2F3A7126-AD79-1AE2-26D0-98C7718A2706}" dt="2022-05-24T21:30:39.061" v="74" actId="14100"/>
          <ac:cxnSpMkLst>
            <pc:docMk/>
            <pc:sldMk cId="4023792572" sldId="261"/>
            <ac:cxnSpMk id="12" creationId="{91122245-299D-DF8E-9FDB-CFCE951810B7}"/>
          </ac:cxnSpMkLst>
        </pc:cxnChg>
        <pc:cxnChg chg="add mod">
          <ac:chgData name="Joao Vieira" userId="S::joaopvieira@ua.pt::ee994a60-c2fb-4a57-91cc-8923d9e0c3fb" providerId="AD" clId="Web-{2F3A7126-AD79-1AE2-26D0-98C7718A2706}" dt="2022-05-24T21:30:47.686" v="77" actId="14100"/>
          <ac:cxnSpMkLst>
            <pc:docMk/>
            <pc:sldMk cId="4023792572" sldId="261"/>
            <ac:cxnSpMk id="13" creationId="{6356B077-FD26-6D7A-3C51-74517475CAF3}"/>
          </ac:cxnSpMkLst>
        </pc:cxnChg>
      </pc:sldChg>
      <pc:sldChg chg="addSp delSp modSp">
        <pc:chgData name="Joao Vieira" userId="S::joaopvieira@ua.pt::ee994a60-c2fb-4a57-91cc-8923d9e0c3fb" providerId="AD" clId="Web-{2F3A7126-AD79-1AE2-26D0-98C7718A2706}" dt="2022-05-24T22:08:19.372" v="610" actId="1076"/>
        <pc:sldMkLst>
          <pc:docMk/>
          <pc:sldMk cId="1450646944" sldId="263"/>
        </pc:sldMkLst>
        <pc:spChg chg="del">
          <ac:chgData name="Joao Vieira" userId="S::joaopvieira@ua.pt::ee994a60-c2fb-4a57-91cc-8923d9e0c3fb" providerId="AD" clId="Web-{2F3A7126-AD79-1AE2-26D0-98C7718A2706}" dt="2022-05-24T21:50:03.878" v="195"/>
          <ac:spMkLst>
            <pc:docMk/>
            <pc:sldMk cId="1450646944" sldId="263"/>
            <ac:spMk id="3" creationId="{B64D83D8-87D0-12B4-80A8-AC862C38AA9D}"/>
          </ac:spMkLst>
        </pc:spChg>
        <pc:spChg chg="add mod ord">
          <ac:chgData name="Joao Vieira" userId="S::joaopvieira@ua.pt::ee994a60-c2fb-4a57-91cc-8923d9e0c3fb" providerId="AD" clId="Web-{2F3A7126-AD79-1AE2-26D0-98C7718A2706}" dt="2022-05-24T21:53:36.086" v="245" actId="1076"/>
          <ac:spMkLst>
            <pc:docMk/>
            <pc:sldMk cId="1450646944" sldId="263"/>
            <ac:spMk id="4" creationId="{D0ABE050-8DF6-C22F-6D26-5473AD96A09A}"/>
          </ac:spMkLst>
        </pc:spChg>
        <pc:spChg chg="add mod">
          <ac:chgData name="Joao Vieira" userId="S::joaopvieira@ua.pt::ee994a60-c2fb-4a57-91cc-8923d9e0c3fb" providerId="AD" clId="Web-{2F3A7126-AD79-1AE2-26D0-98C7718A2706}" dt="2022-05-24T22:08:19.372" v="610" actId="1076"/>
          <ac:spMkLst>
            <pc:docMk/>
            <pc:sldMk cId="1450646944" sldId="263"/>
            <ac:spMk id="5" creationId="{A007FB38-B0A4-000A-5672-54FEF441A5B1}"/>
          </ac:spMkLst>
        </pc:spChg>
        <pc:spChg chg="add del">
          <ac:chgData name="Joao Vieira" userId="S::joaopvieira@ua.pt::ee994a60-c2fb-4a57-91cc-8923d9e0c3fb" providerId="AD" clId="Web-{2F3A7126-AD79-1AE2-26D0-98C7718A2706}" dt="2022-05-24T21:50:02.018" v="194"/>
          <ac:spMkLst>
            <pc:docMk/>
            <pc:sldMk cId="1450646944" sldId="263"/>
            <ac:spMk id="7" creationId="{7AF80186-12B4-2DDD-ED5F-AC6BE8EB10C0}"/>
          </ac:spMkLst>
        </pc:spChg>
        <pc:spChg chg="add del mod">
          <ac:chgData name="Joao Vieira" userId="S::joaopvieira@ua.pt::ee994a60-c2fb-4a57-91cc-8923d9e0c3fb" providerId="AD" clId="Web-{2F3A7126-AD79-1AE2-26D0-98C7718A2706}" dt="2022-05-24T21:50:47.019" v="207"/>
          <ac:spMkLst>
            <pc:docMk/>
            <pc:sldMk cId="1450646944" sldId="263"/>
            <ac:spMk id="8" creationId="{EA37B22F-F311-A9D8-B1B9-1E2D44FCD065}"/>
          </ac:spMkLst>
        </pc:spChg>
        <pc:spChg chg="add del mod">
          <ac:chgData name="Joao Vieira" userId="S::joaopvieira@ua.pt::ee994a60-c2fb-4a57-91cc-8923d9e0c3fb" providerId="AD" clId="Web-{2F3A7126-AD79-1AE2-26D0-98C7718A2706}" dt="2022-05-24T21:51:07.254" v="213"/>
          <ac:spMkLst>
            <pc:docMk/>
            <pc:sldMk cId="1450646944" sldId="263"/>
            <ac:spMk id="9" creationId="{5B58B081-C6B1-FBBA-71E3-DE08526D4BDE}"/>
          </ac:spMkLst>
        </pc:spChg>
        <pc:spChg chg="add del mod">
          <ac:chgData name="Joao Vieira" userId="S::joaopvieira@ua.pt::ee994a60-c2fb-4a57-91cc-8923d9e0c3fb" providerId="AD" clId="Web-{2F3A7126-AD79-1AE2-26D0-98C7718A2706}" dt="2022-05-24T21:51:18.801" v="219"/>
          <ac:spMkLst>
            <pc:docMk/>
            <pc:sldMk cId="1450646944" sldId="263"/>
            <ac:spMk id="10" creationId="{A126A6F6-2C37-D75D-3F45-2A67804C4EE6}"/>
          </ac:spMkLst>
        </pc:spChg>
        <pc:spChg chg="add del mod">
          <ac:chgData name="Joao Vieira" userId="S::joaopvieira@ua.pt::ee994a60-c2fb-4a57-91cc-8923d9e0c3fb" providerId="AD" clId="Web-{2F3A7126-AD79-1AE2-26D0-98C7718A2706}" dt="2022-05-24T21:51:29.552" v="224"/>
          <ac:spMkLst>
            <pc:docMk/>
            <pc:sldMk cId="1450646944" sldId="263"/>
            <ac:spMk id="11" creationId="{EC7D2902-2585-5D2B-47C3-CD6DE4775E08}"/>
          </ac:spMkLst>
        </pc:spChg>
        <pc:spChg chg="add del mod">
          <ac:chgData name="Joao Vieira" userId="S::joaopvieira@ua.pt::ee994a60-c2fb-4a57-91cc-8923d9e0c3fb" providerId="AD" clId="Web-{2F3A7126-AD79-1AE2-26D0-98C7718A2706}" dt="2022-05-24T21:51:43.739" v="230"/>
          <ac:spMkLst>
            <pc:docMk/>
            <pc:sldMk cId="1450646944" sldId="263"/>
            <ac:spMk id="12" creationId="{C4643CB1-D488-725E-15A5-70D49807503C}"/>
          </ac:spMkLst>
        </pc:spChg>
        <pc:spChg chg="mod">
          <ac:chgData name="Joao Vieira" userId="S::joaopvieira@ua.pt::ee994a60-c2fb-4a57-91cc-8923d9e0c3fb" providerId="AD" clId="Web-{2F3A7126-AD79-1AE2-26D0-98C7718A2706}" dt="2022-05-24T21:49:57.018" v="191" actId="20577"/>
          <ac:spMkLst>
            <pc:docMk/>
            <pc:sldMk cId="1450646944" sldId="263"/>
            <ac:spMk id="14" creationId="{5E3F056E-AB00-AF94-098B-6446E7EE86C2}"/>
          </ac:spMkLst>
        </pc:spChg>
        <pc:spChg chg="add mod">
          <ac:chgData name="Joao Vieira" userId="S::joaopvieira@ua.pt::ee994a60-c2fb-4a57-91cc-8923d9e0c3fb" providerId="AD" clId="Web-{2F3A7126-AD79-1AE2-26D0-98C7718A2706}" dt="2022-05-24T22:04:48.086" v="565" actId="20577"/>
          <ac:spMkLst>
            <pc:docMk/>
            <pc:sldMk cId="1450646944" sldId="263"/>
            <ac:spMk id="15" creationId="{7A0874E9-D80C-9CC3-568B-48E5890D7240}"/>
          </ac:spMkLst>
        </pc:spChg>
        <pc:spChg chg="add mod">
          <ac:chgData name="Joao Vieira" userId="S::joaopvieira@ua.pt::ee994a60-c2fb-4a57-91cc-8923d9e0c3fb" providerId="AD" clId="Web-{2F3A7126-AD79-1AE2-26D0-98C7718A2706}" dt="2022-05-24T22:08:03.262" v="609" actId="14100"/>
          <ac:spMkLst>
            <pc:docMk/>
            <pc:sldMk cId="1450646944" sldId="263"/>
            <ac:spMk id="16" creationId="{CBD37730-CBA9-250A-6751-3D3A9916E7D0}"/>
          </ac:spMkLst>
        </pc:spChg>
        <pc:picChg chg="add del">
          <ac:chgData name="Joao Vieira" userId="S::joaopvieira@ua.pt::ee994a60-c2fb-4a57-91cc-8923d9e0c3fb" providerId="AD" clId="Web-{2F3A7126-AD79-1AE2-26D0-98C7718A2706}" dt="2022-05-24T21:50:06.003" v="196"/>
          <ac:picMkLst>
            <pc:docMk/>
            <pc:sldMk cId="1450646944" sldId="263"/>
            <ac:picMk id="2" creationId="{BD6261E1-548A-8A29-0406-D8C2B6CB5733}"/>
          </ac:picMkLst>
        </pc:picChg>
      </pc:sldChg>
      <pc:sldChg chg="modSp del ord">
        <pc:chgData name="Joao Vieira" userId="S::joaopvieira@ua.pt::ee994a60-c2fb-4a57-91cc-8923d9e0c3fb" providerId="AD" clId="Web-{2F3A7126-AD79-1AE2-26D0-98C7718A2706}" dt="2022-05-24T22:10:24.407" v="611"/>
        <pc:sldMkLst>
          <pc:docMk/>
          <pc:sldMk cId="1508443798" sldId="265"/>
        </pc:sldMkLst>
        <pc:spChg chg="mod">
          <ac:chgData name="Joao Vieira" userId="S::joaopvieira@ua.pt::ee994a60-c2fb-4a57-91cc-8923d9e0c3fb" providerId="AD" clId="Web-{2F3A7126-AD79-1AE2-26D0-98C7718A2706}" dt="2022-05-24T22:01:57.566" v="517" actId="20577"/>
          <ac:spMkLst>
            <pc:docMk/>
            <pc:sldMk cId="1508443798" sldId="265"/>
            <ac:spMk id="14" creationId="{5E3F056E-AB00-AF94-098B-6446E7EE86C2}"/>
          </ac:spMkLst>
        </pc:spChg>
      </pc:sldChg>
    </pc:docChg>
  </pc:docChgLst>
  <pc:docChgLst>
    <pc:chgData name="Joao Vieira" userId="S::joaopvieira@ua.pt::ee994a60-c2fb-4a57-91cc-8923d9e0c3fb" providerId="AD" clId="Web-{E3814BC9-4128-4A27-7251-78A895FEDD69}"/>
    <pc:docChg chg="modSld">
      <pc:chgData name="Joao Vieira" userId="S::joaopvieira@ua.pt::ee994a60-c2fb-4a57-91cc-8923d9e0c3fb" providerId="AD" clId="Web-{E3814BC9-4128-4A27-7251-78A895FEDD69}" dt="2022-06-07T13:22:15.530" v="147"/>
      <pc:docMkLst>
        <pc:docMk/>
      </pc:docMkLst>
      <pc:sldChg chg="addSp delSp modSp">
        <pc:chgData name="Joao Vieira" userId="S::joaopvieira@ua.pt::ee994a60-c2fb-4a57-91cc-8923d9e0c3fb" providerId="AD" clId="Web-{E3814BC9-4128-4A27-7251-78A895FEDD69}" dt="2022-06-07T13:22:07.889" v="146" actId="1076"/>
        <pc:sldMkLst>
          <pc:docMk/>
          <pc:sldMk cId="812550567" sldId="258"/>
        </pc:sldMkLst>
        <pc:spChg chg="add mod">
          <ac:chgData name="Joao Vieira" userId="S::joaopvieira@ua.pt::ee994a60-c2fb-4a57-91cc-8923d9e0c3fb" providerId="AD" clId="Web-{E3814BC9-4128-4A27-7251-78A895FEDD69}" dt="2022-06-07T12:37:21.788" v="15" actId="1076"/>
          <ac:spMkLst>
            <pc:docMk/>
            <pc:sldMk cId="812550567" sldId="258"/>
            <ac:spMk id="4" creationId="{5080D563-1269-7A60-31E2-3F1B10101472}"/>
          </ac:spMkLst>
        </pc:spChg>
        <pc:spChg chg="add del">
          <ac:chgData name="Joao Vieira" userId="S::joaopvieira@ua.pt::ee994a60-c2fb-4a57-91cc-8923d9e0c3fb" providerId="AD" clId="Web-{E3814BC9-4128-4A27-7251-78A895FEDD69}" dt="2022-06-07T12:42:33.888" v="48"/>
          <ac:spMkLst>
            <pc:docMk/>
            <pc:sldMk cId="812550567" sldId="258"/>
            <ac:spMk id="6" creationId="{975370A4-B127-5A45-FA02-7473E0B3EAA7}"/>
          </ac:spMkLst>
        </pc:spChg>
        <pc:spChg chg="del">
          <ac:chgData name="Joao Vieira" userId="S::joaopvieira@ua.pt::ee994a60-c2fb-4a57-91cc-8923d9e0c3fb" providerId="AD" clId="Web-{E3814BC9-4128-4A27-7251-78A895FEDD69}" dt="2022-06-07T12:37:48.226" v="16"/>
          <ac:spMkLst>
            <pc:docMk/>
            <pc:sldMk cId="812550567" sldId="258"/>
            <ac:spMk id="10" creationId="{FEC93A41-80A6-CC7D-041A-8912B6EAD3DF}"/>
          </ac:spMkLst>
        </pc:spChg>
        <pc:spChg chg="mod">
          <ac:chgData name="Joao Vieira" userId="S::joaopvieira@ua.pt::ee994a60-c2fb-4a57-91cc-8923d9e0c3fb" providerId="AD" clId="Web-{E3814BC9-4128-4A27-7251-78A895FEDD69}" dt="2022-06-07T13:20:59.465" v="138" actId="20577"/>
          <ac:spMkLst>
            <pc:docMk/>
            <pc:sldMk cId="812550567" sldId="258"/>
            <ac:spMk id="13" creationId="{6CAFCE39-1BBA-F589-0F66-FF5D31914E4F}"/>
          </ac:spMkLst>
        </pc:spChg>
        <pc:spChg chg="mod">
          <ac:chgData name="Joao Vieira" userId="S::joaopvieira@ua.pt::ee994a60-c2fb-4a57-91cc-8923d9e0c3fb" providerId="AD" clId="Web-{E3814BC9-4128-4A27-7251-78A895FEDD69}" dt="2022-06-07T13:21:35.248" v="139" actId="1076"/>
          <ac:spMkLst>
            <pc:docMk/>
            <pc:sldMk cId="812550567" sldId="258"/>
            <ac:spMk id="23" creationId="{F9EA97C9-D0C5-BB34-BF99-3C90E14E6389}"/>
          </ac:spMkLst>
        </pc:spChg>
        <pc:spChg chg="mod">
          <ac:chgData name="Joao Vieira" userId="S::joaopvieira@ua.pt::ee994a60-c2fb-4a57-91cc-8923d9e0c3fb" providerId="AD" clId="Web-{E3814BC9-4128-4A27-7251-78A895FEDD69}" dt="2022-06-07T13:21:49.935" v="143" actId="1076"/>
          <ac:spMkLst>
            <pc:docMk/>
            <pc:sldMk cId="812550567" sldId="258"/>
            <ac:spMk id="26" creationId="{80D55D90-A268-FCAE-11E7-9C4B8ECD7643}"/>
          </ac:spMkLst>
        </pc:spChg>
        <pc:spChg chg="mod">
          <ac:chgData name="Joao Vieira" userId="S::joaopvieira@ua.pt::ee994a60-c2fb-4a57-91cc-8923d9e0c3fb" providerId="AD" clId="Web-{E3814BC9-4128-4A27-7251-78A895FEDD69}" dt="2022-06-07T13:21:58.404" v="144" actId="1076"/>
          <ac:spMkLst>
            <pc:docMk/>
            <pc:sldMk cId="812550567" sldId="258"/>
            <ac:spMk id="27" creationId="{E1683649-95C3-EEBE-D262-427C3A2412EA}"/>
          </ac:spMkLst>
        </pc:spChg>
        <pc:spChg chg="mod">
          <ac:chgData name="Joao Vieira" userId="S::joaopvieira@ua.pt::ee994a60-c2fb-4a57-91cc-8923d9e0c3fb" providerId="AD" clId="Web-{E3814BC9-4128-4A27-7251-78A895FEDD69}" dt="2022-06-07T13:22:03.826" v="145" actId="1076"/>
          <ac:spMkLst>
            <pc:docMk/>
            <pc:sldMk cId="812550567" sldId="258"/>
            <ac:spMk id="29" creationId="{B7AA2935-58EC-CAAB-0240-55BEDCE2F1D7}"/>
          </ac:spMkLst>
        </pc:spChg>
        <pc:spChg chg="mod">
          <ac:chgData name="Joao Vieira" userId="S::joaopvieira@ua.pt::ee994a60-c2fb-4a57-91cc-8923d9e0c3fb" providerId="AD" clId="Web-{E3814BC9-4128-4A27-7251-78A895FEDD69}" dt="2022-06-07T13:21:35.310" v="140" actId="1076"/>
          <ac:spMkLst>
            <pc:docMk/>
            <pc:sldMk cId="812550567" sldId="258"/>
            <ac:spMk id="32" creationId="{4459F127-8A5E-E426-2FD9-51B4DF55E459}"/>
          </ac:spMkLst>
        </pc:spChg>
        <pc:spChg chg="mod">
          <ac:chgData name="Joao Vieira" userId="S::joaopvieira@ua.pt::ee994a60-c2fb-4a57-91cc-8923d9e0c3fb" providerId="AD" clId="Web-{E3814BC9-4128-4A27-7251-78A895FEDD69}" dt="2022-06-07T13:21:35.388" v="141" actId="1076"/>
          <ac:spMkLst>
            <pc:docMk/>
            <pc:sldMk cId="812550567" sldId="258"/>
            <ac:spMk id="33" creationId="{30C823B2-BA8C-98CE-A11A-E8B7F2B03463}"/>
          </ac:spMkLst>
        </pc:spChg>
        <pc:spChg chg="mod">
          <ac:chgData name="Joao Vieira" userId="S::joaopvieira@ua.pt::ee994a60-c2fb-4a57-91cc-8923d9e0c3fb" providerId="AD" clId="Web-{E3814BC9-4128-4A27-7251-78A895FEDD69}" dt="2022-06-07T13:22:07.889" v="146" actId="1076"/>
          <ac:spMkLst>
            <pc:docMk/>
            <pc:sldMk cId="812550567" sldId="258"/>
            <ac:spMk id="35" creationId="{A610BD3D-B659-8781-E00C-233C19CCFC7A}"/>
          </ac:spMkLst>
        </pc:spChg>
        <pc:spChg chg="mod">
          <ac:chgData name="Joao Vieira" userId="S::joaopvieira@ua.pt::ee994a60-c2fb-4a57-91cc-8923d9e0c3fb" providerId="AD" clId="Web-{E3814BC9-4128-4A27-7251-78A895FEDD69}" dt="2022-06-07T13:21:35.451" v="142" actId="1076"/>
          <ac:spMkLst>
            <pc:docMk/>
            <pc:sldMk cId="812550567" sldId="258"/>
            <ac:spMk id="36" creationId="{AAD649D7-1AEC-F849-91CF-1C9A5D2BC8FF}"/>
          </ac:spMkLst>
        </pc:spChg>
        <pc:picChg chg="add del mod">
          <ac:chgData name="Joao Vieira" userId="S::joaopvieira@ua.pt::ee994a60-c2fb-4a57-91cc-8923d9e0c3fb" providerId="AD" clId="Web-{E3814BC9-4128-4A27-7251-78A895FEDD69}" dt="2022-06-07T12:35:25.629" v="1"/>
          <ac:picMkLst>
            <pc:docMk/>
            <pc:sldMk cId="812550567" sldId="258"/>
            <ac:picMk id="2" creationId="{CA2955C9-7487-67FE-96F6-096111DBC7B1}"/>
          </ac:picMkLst>
        </pc:picChg>
        <pc:picChg chg="add mod">
          <ac:chgData name="Joao Vieira" userId="S::joaopvieira@ua.pt::ee994a60-c2fb-4a57-91cc-8923d9e0c3fb" providerId="AD" clId="Web-{E3814BC9-4128-4A27-7251-78A895FEDD69}" dt="2022-06-07T12:36:29.193" v="5" actId="1076"/>
          <ac:picMkLst>
            <pc:docMk/>
            <pc:sldMk cId="812550567" sldId="258"/>
            <ac:picMk id="3" creationId="{EDCE0861-9D1B-CC04-CABE-A00C2141EE17}"/>
          </ac:picMkLst>
        </pc:picChg>
      </pc:sldChg>
      <pc:sldChg chg="addSp delSp modSp">
        <pc:chgData name="Joao Vieira" userId="S::joaopvieira@ua.pt::ee994a60-c2fb-4a57-91cc-8923d9e0c3fb" providerId="AD" clId="Web-{E3814BC9-4128-4A27-7251-78A895FEDD69}" dt="2022-06-07T13:22:15.530" v="147"/>
        <pc:sldMkLst>
          <pc:docMk/>
          <pc:sldMk cId="4109000139" sldId="259"/>
        </pc:sldMkLst>
        <pc:spChg chg="add del mod">
          <ac:chgData name="Joao Vieira" userId="S::joaopvieira@ua.pt::ee994a60-c2fb-4a57-91cc-8923d9e0c3fb" providerId="AD" clId="Web-{E3814BC9-4128-4A27-7251-78A895FEDD69}" dt="2022-06-07T12:38:02.351" v="20"/>
          <ac:spMkLst>
            <pc:docMk/>
            <pc:sldMk cId="4109000139" sldId="259"/>
            <ac:spMk id="2" creationId="{7C9EC75C-916A-D7A1-5634-BD70B86EC581}"/>
          </ac:spMkLst>
        </pc:spChg>
        <pc:spChg chg="add mod">
          <ac:chgData name="Joao Vieira" userId="S::joaopvieira@ua.pt::ee994a60-c2fb-4a57-91cc-8923d9e0c3fb" providerId="AD" clId="Web-{E3814BC9-4128-4A27-7251-78A895FEDD69}" dt="2022-06-07T13:20:42.684" v="130" actId="20577"/>
          <ac:spMkLst>
            <pc:docMk/>
            <pc:sldMk cId="4109000139" sldId="259"/>
            <ac:spMk id="3" creationId="{7C9EC75C-916A-D7A1-5634-BD70B86EC581}"/>
          </ac:spMkLst>
        </pc:spChg>
        <pc:spChg chg="add mod">
          <ac:chgData name="Joao Vieira" userId="S::joaopvieira@ua.pt::ee994a60-c2fb-4a57-91cc-8923d9e0c3fb" providerId="AD" clId="Web-{E3814BC9-4128-4A27-7251-78A895FEDD69}" dt="2022-06-07T12:40:37.042" v="30" actId="14100"/>
          <ac:spMkLst>
            <pc:docMk/>
            <pc:sldMk cId="4109000139" sldId="259"/>
            <ac:spMk id="5" creationId="{7278CB7C-6679-9D47-F1DC-FB1B8BB3310B}"/>
          </ac:spMkLst>
        </pc:spChg>
        <pc:spChg chg="add mod">
          <ac:chgData name="Joao Vieira" userId="S::joaopvieira@ua.pt::ee994a60-c2fb-4a57-91cc-8923d9e0c3fb" providerId="AD" clId="Web-{E3814BC9-4128-4A27-7251-78A895FEDD69}" dt="2022-06-07T12:40:42.370" v="32" actId="1076"/>
          <ac:spMkLst>
            <pc:docMk/>
            <pc:sldMk cId="4109000139" sldId="259"/>
            <ac:spMk id="6" creationId="{ECF4AEA1-D30C-D339-A19A-FF35A6A443F8}"/>
          </ac:spMkLst>
        </pc:spChg>
        <pc:spChg chg="add mod">
          <ac:chgData name="Joao Vieira" userId="S::joaopvieira@ua.pt::ee994a60-c2fb-4a57-91cc-8923d9e0c3fb" providerId="AD" clId="Web-{E3814BC9-4128-4A27-7251-78A895FEDD69}" dt="2022-06-07T13:19:58.089" v="114" actId="1076"/>
          <ac:spMkLst>
            <pc:docMk/>
            <pc:sldMk cId="4109000139" sldId="259"/>
            <ac:spMk id="7" creationId="{15501603-5627-E2B9-5D7B-75B85D06D55C}"/>
          </ac:spMkLst>
        </pc:spChg>
        <pc:spChg chg="del">
          <ac:chgData name="Joao Vieira" userId="S::joaopvieira@ua.pt::ee994a60-c2fb-4a57-91cc-8923d9e0c3fb" providerId="AD" clId="Web-{E3814BC9-4128-4A27-7251-78A895FEDD69}" dt="2022-06-07T12:37:59.898" v="19"/>
          <ac:spMkLst>
            <pc:docMk/>
            <pc:sldMk cId="4109000139" sldId="259"/>
            <ac:spMk id="8" creationId="{779EB1C5-C0D0-5711-E9AA-FE8A6F877FF4}"/>
          </ac:spMkLst>
        </pc:spChg>
        <pc:spChg chg="add mod">
          <ac:chgData name="Joao Vieira" userId="S::joaopvieira@ua.pt::ee994a60-c2fb-4a57-91cc-8923d9e0c3fb" providerId="AD" clId="Web-{E3814BC9-4128-4A27-7251-78A895FEDD69}" dt="2022-06-07T13:20:07.245" v="119" actId="20577"/>
          <ac:spMkLst>
            <pc:docMk/>
            <pc:sldMk cId="4109000139" sldId="259"/>
            <ac:spMk id="10" creationId="{B65FCC1C-1E19-6385-4D27-630DD5092911}"/>
          </ac:spMkLst>
        </pc:spChg>
        <pc:spChg chg="add">
          <ac:chgData name="Joao Vieira" userId="S::joaopvieira@ua.pt::ee994a60-c2fb-4a57-91cc-8923d9e0c3fb" providerId="AD" clId="Web-{E3814BC9-4128-4A27-7251-78A895FEDD69}" dt="2022-06-07T13:22:15.530" v="147"/>
          <ac:spMkLst>
            <pc:docMk/>
            <pc:sldMk cId="4109000139" sldId="259"/>
            <ac:spMk id="12" creationId="{F76FD82B-E2A3-B4B1-753B-F5A5C30E6F71}"/>
          </ac:spMkLst>
        </pc:spChg>
        <pc:grpChg chg="add mod">
          <ac:chgData name="Joao Vieira" userId="S::joaopvieira@ua.pt::ee994a60-c2fb-4a57-91cc-8923d9e0c3fb" providerId="AD" clId="Web-{E3814BC9-4128-4A27-7251-78A895FEDD69}" dt="2022-06-07T13:19:26.947" v="101" actId="14100"/>
          <ac:grpSpMkLst>
            <pc:docMk/>
            <pc:sldMk cId="4109000139" sldId="259"/>
            <ac:grpSpMk id="2" creationId="{516498D6-09B9-2101-CE53-6C5BC8A4B40C}"/>
          </ac:grpSpMkLst>
        </pc:grpChg>
        <pc:picChg chg="add">
          <ac:chgData name="Joao Vieira" userId="S::joaopvieira@ua.pt::ee994a60-c2fb-4a57-91cc-8923d9e0c3fb" providerId="AD" clId="Web-{E3814BC9-4128-4A27-7251-78A895FEDD69}" dt="2022-06-07T13:19:17.994" v="100"/>
          <ac:picMkLst>
            <pc:docMk/>
            <pc:sldMk cId="4109000139" sldId="259"/>
            <ac:picMk id="8" creationId="{4A3B9076-84DE-658D-5F94-3476DCB81CDB}"/>
          </ac:picMkLst>
        </pc:picChg>
      </pc:sldChg>
    </pc:docChg>
  </pc:docChgLst>
  <pc:docChgLst>
    <pc:chgData name="Joao Vieira" userId="ee994a60-c2fb-4a57-91cc-8923d9e0c3fb" providerId="ADAL" clId="{A4A99F92-A09D-4091-A744-D81E1C191101}"/>
    <pc:docChg chg="undo custSel delSld modSld">
      <pc:chgData name="Joao Vieira" userId="ee994a60-c2fb-4a57-91cc-8923d9e0c3fb" providerId="ADAL" clId="{A4A99F92-A09D-4091-A744-D81E1C191101}" dt="2022-06-07T11:45:50.147" v="2157"/>
      <pc:docMkLst>
        <pc:docMk/>
      </pc:docMkLst>
      <pc:sldChg chg="addSp delSp modSp mod">
        <pc:chgData name="Joao Vieira" userId="ee994a60-c2fb-4a57-91cc-8923d9e0c3fb" providerId="ADAL" clId="{A4A99F92-A09D-4091-A744-D81E1C191101}" dt="2022-06-07T11:11:57.144" v="1682" actId="1076"/>
        <pc:sldMkLst>
          <pc:docMk/>
          <pc:sldMk cId="3060300053" sldId="257"/>
        </pc:sldMkLst>
        <pc:spChg chg="add del">
          <ac:chgData name="Joao Vieira" userId="ee994a60-c2fb-4a57-91cc-8923d9e0c3fb" providerId="ADAL" clId="{A4A99F92-A09D-4091-A744-D81E1C191101}" dt="2022-06-07T10:50:59.372" v="784" actId="11529"/>
          <ac:spMkLst>
            <pc:docMk/>
            <pc:sldMk cId="3060300053" sldId="257"/>
            <ac:spMk id="2" creationId="{6D30A1A1-E129-EC2D-F452-7F92C6B0D030}"/>
          </ac:spMkLst>
        </pc:spChg>
        <pc:spChg chg="add mod">
          <ac:chgData name="Joao Vieira" userId="ee994a60-c2fb-4a57-91cc-8923d9e0c3fb" providerId="ADAL" clId="{A4A99F92-A09D-4091-A744-D81E1C191101}" dt="2022-06-07T10:53:17.829" v="806" actId="688"/>
          <ac:spMkLst>
            <pc:docMk/>
            <pc:sldMk cId="3060300053" sldId="257"/>
            <ac:spMk id="3" creationId="{235CE09D-4803-28F5-E7A4-F2A555787662}"/>
          </ac:spMkLst>
        </pc:spChg>
        <pc:spChg chg="mod">
          <ac:chgData name="Joao Vieira" userId="ee994a60-c2fb-4a57-91cc-8923d9e0c3fb" providerId="ADAL" clId="{A4A99F92-A09D-4091-A744-D81E1C191101}" dt="2022-06-07T10:53:12.559" v="804" actId="1076"/>
          <ac:spMkLst>
            <pc:docMk/>
            <pc:sldMk cId="3060300053" sldId="257"/>
            <ac:spMk id="7" creationId="{0F12F22F-D11F-C0CD-AE8B-C24DED9DF00D}"/>
          </ac:spMkLst>
        </pc:spChg>
        <pc:spChg chg="del">
          <ac:chgData name="Joao Vieira" userId="ee994a60-c2fb-4a57-91cc-8923d9e0c3fb" providerId="ADAL" clId="{A4A99F92-A09D-4091-A744-D81E1C191101}" dt="2022-06-07T10:42:16.449" v="694" actId="478"/>
          <ac:spMkLst>
            <pc:docMk/>
            <pc:sldMk cId="3060300053" sldId="257"/>
            <ac:spMk id="8" creationId="{50613B97-B5EE-00A1-D47B-B9AF7D17BA2A}"/>
          </ac:spMkLst>
        </pc:spChg>
        <pc:spChg chg="add mod">
          <ac:chgData name="Joao Vieira" userId="ee994a60-c2fb-4a57-91cc-8923d9e0c3fb" providerId="ADAL" clId="{A4A99F92-A09D-4091-A744-D81E1C191101}" dt="2022-06-07T10:54:27.576" v="814" actId="14100"/>
          <ac:spMkLst>
            <pc:docMk/>
            <pc:sldMk cId="3060300053" sldId="257"/>
            <ac:spMk id="12" creationId="{6F16A5F8-FBB2-955C-561F-E9C26393282A}"/>
          </ac:spMkLst>
        </pc:spChg>
        <pc:spChg chg="add mod">
          <ac:chgData name="Joao Vieira" userId="ee994a60-c2fb-4a57-91cc-8923d9e0c3fb" providerId="ADAL" clId="{A4A99F92-A09D-4091-A744-D81E1C191101}" dt="2022-06-07T11:11:57.144" v="1682" actId="1076"/>
          <ac:spMkLst>
            <pc:docMk/>
            <pc:sldMk cId="3060300053" sldId="257"/>
            <ac:spMk id="13" creationId="{E537AF11-839B-2109-CE8E-B779EF56FAFB}"/>
          </ac:spMkLst>
        </pc:spChg>
        <pc:spChg chg="mod">
          <ac:chgData name="Joao Vieira" userId="ee994a60-c2fb-4a57-91cc-8923d9e0c3fb" providerId="ADAL" clId="{A4A99F92-A09D-4091-A744-D81E1C191101}" dt="2022-06-07T10:32:47.561" v="22" actId="255"/>
          <ac:spMkLst>
            <pc:docMk/>
            <pc:sldMk cId="3060300053" sldId="257"/>
            <ac:spMk id="14" creationId="{5E3F056E-AB00-AF94-098B-6446E7EE86C2}"/>
          </ac:spMkLst>
        </pc:spChg>
        <pc:spChg chg="del">
          <ac:chgData name="Joao Vieira" userId="ee994a60-c2fb-4a57-91cc-8923d9e0c3fb" providerId="ADAL" clId="{A4A99F92-A09D-4091-A744-D81E1C191101}" dt="2022-06-07T10:42:20.989" v="696" actId="478"/>
          <ac:spMkLst>
            <pc:docMk/>
            <pc:sldMk cId="3060300053" sldId="257"/>
            <ac:spMk id="20" creationId="{C3CDCDC9-6582-13AB-5A26-51D2214CF4E3}"/>
          </ac:spMkLst>
        </pc:spChg>
        <pc:picChg chg="add mod">
          <ac:chgData name="Joao Vieira" userId="ee994a60-c2fb-4a57-91cc-8923d9e0c3fb" providerId="ADAL" clId="{A4A99F92-A09D-4091-A744-D81E1C191101}" dt="2022-06-07T10:53:31.023" v="809" actId="1076"/>
          <ac:picMkLst>
            <pc:docMk/>
            <pc:sldMk cId="3060300053" sldId="257"/>
            <ac:picMk id="1026" creationId="{29092D95-42D1-B781-11AD-CF2F7B105908}"/>
          </ac:picMkLst>
        </pc:picChg>
        <pc:picChg chg="del">
          <ac:chgData name="Joao Vieira" userId="ee994a60-c2fb-4a57-91cc-8923d9e0c3fb" providerId="ADAL" clId="{A4A99F92-A09D-4091-A744-D81E1C191101}" dt="2022-06-07T10:42:18.297" v="695" actId="478"/>
          <ac:picMkLst>
            <pc:docMk/>
            <pc:sldMk cId="3060300053" sldId="257"/>
            <ac:picMk id="2066" creationId="{6425D309-3FCB-4B9A-5022-6E9B95D4CC63}"/>
          </ac:picMkLst>
        </pc:picChg>
      </pc:sldChg>
      <pc:sldChg chg="addSp delSp modSp mod">
        <pc:chgData name="Joao Vieira" userId="ee994a60-c2fb-4a57-91cc-8923d9e0c3fb" providerId="ADAL" clId="{A4A99F92-A09D-4091-A744-D81E1C191101}" dt="2022-06-07T11:43:27.044" v="2113" actId="478"/>
        <pc:sldMkLst>
          <pc:docMk/>
          <pc:sldMk cId="812550567" sldId="258"/>
        </pc:sldMkLst>
        <pc:spChg chg="add del mod">
          <ac:chgData name="Joao Vieira" userId="ee994a60-c2fb-4a57-91cc-8923d9e0c3fb" providerId="ADAL" clId="{A4A99F92-A09D-4091-A744-D81E1C191101}" dt="2022-06-07T11:21:23.479" v="1791" actId="478"/>
          <ac:spMkLst>
            <pc:docMk/>
            <pc:sldMk cId="812550567" sldId="258"/>
            <ac:spMk id="5" creationId="{6B65758B-C997-5F54-051D-2354C1CBB4FA}"/>
          </ac:spMkLst>
        </pc:spChg>
        <pc:spChg chg="add del mod">
          <ac:chgData name="Joao Vieira" userId="ee994a60-c2fb-4a57-91cc-8923d9e0c3fb" providerId="ADAL" clId="{A4A99F92-A09D-4091-A744-D81E1C191101}" dt="2022-06-07T11:24:43.096" v="1826" actId="478"/>
          <ac:spMkLst>
            <pc:docMk/>
            <pc:sldMk cId="812550567" sldId="258"/>
            <ac:spMk id="8" creationId="{2621B5E6-03BE-9512-72CC-1F056EC2D9F4}"/>
          </ac:spMkLst>
        </pc:spChg>
        <pc:spChg chg="add mod">
          <ac:chgData name="Joao Vieira" userId="ee994a60-c2fb-4a57-91cc-8923d9e0c3fb" providerId="ADAL" clId="{A4A99F92-A09D-4091-A744-D81E1C191101}" dt="2022-06-07T11:39:56.135" v="2035" actId="1076"/>
          <ac:spMkLst>
            <pc:docMk/>
            <pc:sldMk cId="812550567" sldId="258"/>
            <ac:spMk id="10" creationId="{FEC93A41-80A6-CC7D-041A-8912B6EAD3DF}"/>
          </ac:spMkLst>
        </pc:spChg>
        <pc:spChg chg="mod">
          <ac:chgData name="Joao Vieira" userId="ee994a60-c2fb-4a57-91cc-8923d9e0c3fb" providerId="ADAL" clId="{A4A99F92-A09D-4091-A744-D81E1C191101}" dt="2022-06-07T11:42:18.374" v="2101" actId="120"/>
          <ac:spMkLst>
            <pc:docMk/>
            <pc:sldMk cId="812550567" sldId="258"/>
            <ac:spMk id="13" creationId="{6CAFCE39-1BBA-F589-0F66-FF5D31914E4F}"/>
          </ac:spMkLst>
        </pc:spChg>
        <pc:spChg chg="mod">
          <ac:chgData name="Joao Vieira" userId="ee994a60-c2fb-4a57-91cc-8923d9e0c3fb" providerId="ADAL" clId="{A4A99F92-A09D-4091-A744-D81E1C191101}" dt="2022-06-07T10:55:01.318" v="837" actId="20577"/>
          <ac:spMkLst>
            <pc:docMk/>
            <pc:sldMk cId="812550567" sldId="258"/>
            <ac:spMk id="14" creationId="{5E3F056E-AB00-AF94-098B-6446E7EE86C2}"/>
          </ac:spMkLst>
        </pc:spChg>
        <pc:spChg chg="add del mod">
          <ac:chgData name="Joao Vieira" userId="ee994a60-c2fb-4a57-91cc-8923d9e0c3fb" providerId="ADAL" clId="{A4A99F92-A09D-4091-A744-D81E1C191101}" dt="2022-06-07T11:19:30.824" v="1736" actId="478"/>
          <ac:spMkLst>
            <pc:docMk/>
            <pc:sldMk cId="812550567" sldId="258"/>
            <ac:spMk id="15" creationId="{AA5EE170-9F23-E551-83FA-18ABE60DA037}"/>
          </ac:spMkLst>
        </pc:spChg>
        <pc:spChg chg="add del mod">
          <ac:chgData name="Joao Vieira" userId="ee994a60-c2fb-4a57-91cc-8923d9e0c3fb" providerId="ADAL" clId="{A4A99F92-A09D-4091-A744-D81E1C191101}" dt="2022-06-07T11:20:39.853" v="1778" actId="478"/>
          <ac:spMkLst>
            <pc:docMk/>
            <pc:sldMk cId="812550567" sldId="258"/>
            <ac:spMk id="16" creationId="{130FDFDE-0E97-3AA3-DF1E-5E464A9AF0B0}"/>
          </ac:spMkLst>
        </pc:spChg>
        <pc:spChg chg="add del mod">
          <ac:chgData name="Joao Vieira" userId="ee994a60-c2fb-4a57-91cc-8923d9e0c3fb" providerId="ADAL" clId="{A4A99F92-A09D-4091-A744-D81E1C191101}" dt="2022-06-07T11:21:21.835" v="1790" actId="478"/>
          <ac:spMkLst>
            <pc:docMk/>
            <pc:sldMk cId="812550567" sldId="258"/>
            <ac:spMk id="17" creationId="{66C7F0E2-0E6D-2A4C-38F8-5D5CA1967645}"/>
          </ac:spMkLst>
        </pc:spChg>
        <pc:spChg chg="add del mod">
          <ac:chgData name="Joao Vieira" userId="ee994a60-c2fb-4a57-91cc-8923d9e0c3fb" providerId="ADAL" clId="{A4A99F92-A09D-4091-A744-D81E1C191101}" dt="2022-06-07T11:29:44.544" v="1939" actId="478"/>
          <ac:spMkLst>
            <pc:docMk/>
            <pc:sldMk cId="812550567" sldId="258"/>
            <ac:spMk id="18" creationId="{9E23383F-1012-65D8-2B06-86CBFC9B6E77}"/>
          </ac:spMkLst>
        </pc:spChg>
        <pc:spChg chg="add del mod">
          <ac:chgData name="Joao Vieira" userId="ee994a60-c2fb-4a57-91cc-8923d9e0c3fb" providerId="ADAL" clId="{A4A99F92-A09D-4091-A744-D81E1C191101}" dt="2022-06-07T11:21:18.687" v="1789" actId="478"/>
          <ac:spMkLst>
            <pc:docMk/>
            <pc:sldMk cId="812550567" sldId="258"/>
            <ac:spMk id="19" creationId="{DA598632-84C2-21E2-55DB-C5D31ECFA192}"/>
          </ac:spMkLst>
        </pc:spChg>
        <pc:spChg chg="add del mod">
          <ac:chgData name="Joao Vieira" userId="ee994a60-c2fb-4a57-91cc-8923d9e0c3fb" providerId="ADAL" clId="{A4A99F92-A09D-4091-A744-D81E1C191101}" dt="2022-06-07T11:29:46.310" v="1940" actId="478"/>
          <ac:spMkLst>
            <pc:docMk/>
            <pc:sldMk cId="812550567" sldId="258"/>
            <ac:spMk id="20" creationId="{04B925AF-7E03-6318-F885-9D23DB25997C}"/>
          </ac:spMkLst>
        </pc:spChg>
        <pc:spChg chg="add del mod">
          <ac:chgData name="Joao Vieira" userId="ee994a60-c2fb-4a57-91cc-8923d9e0c3fb" providerId="ADAL" clId="{A4A99F92-A09D-4091-A744-D81E1C191101}" dt="2022-06-07T11:29:42.626" v="1938" actId="478"/>
          <ac:spMkLst>
            <pc:docMk/>
            <pc:sldMk cId="812550567" sldId="258"/>
            <ac:spMk id="21" creationId="{A0EF3337-FAFC-1C10-1EBD-8FC4A6252464}"/>
          </ac:spMkLst>
        </pc:spChg>
        <pc:spChg chg="del">
          <ac:chgData name="Joao Vieira" userId="ee994a60-c2fb-4a57-91cc-8923d9e0c3fb" providerId="ADAL" clId="{A4A99F92-A09D-4091-A744-D81E1C191101}" dt="2022-06-07T10:54:37.714" v="815" actId="478"/>
          <ac:spMkLst>
            <pc:docMk/>
            <pc:sldMk cId="812550567" sldId="258"/>
            <ac:spMk id="22" creationId="{4C9281BB-48C8-55EF-A32D-3144669F072A}"/>
          </ac:spMkLst>
        </pc:spChg>
        <pc:spChg chg="add mod">
          <ac:chgData name="Joao Vieira" userId="ee994a60-c2fb-4a57-91cc-8923d9e0c3fb" providerId="ADAL" clId="{A4A99F92-A09D-4091-A744-D81E1C191101}" dt="2022-06-07T11:42:37.178" v="2103" actId="1076"/>
          <ac:spMkLst>
            <pc:docMk/>
            <pc:sldMk cId="812550567" sldId="258"/>
            <ac:spMk id="23" creationId="{F9EA97C9-D0C5-BB34-BF99-3C90E14E6389}"/>
          </ac:spMkLst>
        </pc:spChg>
        <pc:spChg chg="add del mod">
          <ac:chgData name="Joao Vieira" userId="ee994a60-c2fb-4a57-91cc-8923d9e0c3fb" providerId="ADAL" clId="{A4A99F92-A09D-4091-A744-D81E1C191101}" dt="2022-06-07T11:23:59.037" v="1820" actId="478"/>
          <ac:spMkLst>
            <pc:docMk/>
            <pc:sldMk cId="812550567" sldId="258"/>
            <ac:spMk id="24" creationId="{03BB86E8-016E-4856-5B57-58639B33EA30}"/>
          </ac:spMkLst>
        </pc:spChg>
        <pc:spChg chg="add del mod">
          <ac:chgData name="Joao Vieira" userId="ee994a60-c2fb-4a57-91cc-8923d9e0c3fb" providerId="ADAL" clId="{A4A99F92-A09D-4091-A744-D81E1C191101}" dt="2022-06-07T11:24:40.770" v="1825" actId="478"/>
          <ac:spMkLst>
            <pc:docMk/>
            <pc:sldMk cId="812550567" sldId="258"/>
            <ac:spMk id="25" creationId="{E8B95084-9CC5-D049-DA50-8527B2902CBF}"/>
          </ac:spMkLst>
        </pc:spChg>
        <pc:spChg chg="add mod">
          <ac:chgData name="Joao Vieira" userId="ee994a60-c2fb-4a57-91cc-8923d9e0c3fb" providerId="ADAL" clId="{A4A99F92-A09D-4091-A744-D81E1C191101}" dt="2022-06-07T11:42:37.178" v="2103" actId="1076"/>
          <ac:spMkLst>
            <pc:docMk/>
            <pc:sldMk cId="812550567" sldId="258"/>
            <ac:spMk id="26" creationId="{80D55D90-A268-FCAE-11E7-9C4B8ECD7643}"/>
          </ac:spMkLst>
        </pc:spChg>
        <pc:spChg chg="add mod">
          <ac:chgData name="Joao Vieira" userId="ee994a60-c2fb-4a57-91cc-8923d9e0c3fb" providerId="ADAL" clId="{A4A99F92-A09D-4091-A744-D81E1C191101}" dt="2022-06-07T11:42:37.178" v="2103" actId="1076"/>
          <ac:spMkLst>
            <pc:docMk/>
            <pc:sldMk cId="812550567" sldId="258"/>
            <ac:spMk id="27" creationId="{E1683649-95C3-EEBE-D262-427C3A2412EA}"/>
          </ac:spMkLst>
        </pc:spChg>
        <pc:spChg chg="add mod">
          <ac:chgData name="Joao Vieira" userId="ee994a60-c2fb-4a57-91cc-8923d9e0c3fb" providerId="ADAL" clId="{A4A99F92-A09D-4091-A744-D81E1C191101}" dt="2022-06-07T11:42:37.178" v="2103" actId="1076"/>
          <ac:spMkLst>
            <pc:docMk/>
            <pc:sldMk cId="812550567" sldId="258"/>
            <ac:spMk id="29" creationId="{B7AA2935-58EC-CAAB-0240-55BEDCE2F1D7}"/>
          </ac:spMkLst>
        </pc:spChg>
        <pc:spChg chg="add del mod">
          <ac:chgData name="Joao Vieira" userId="ee994a60-c2fb-4a57-91cc-8923d9e0c3fb" providerId="ADAL" clId="{A4A99F92-A09D-4091-A744-D81E1C191101}" dt="2022-06-07T11:37:01.748" v="2018" actId="478"/>
          <ac:spMkLst>
            <pc:docMk/>
            <pc:sldMk cId="812550567" sldId="258"/>
            <ac:spMk id="30" creationId="{F0B06F02-36DA-AD42-4643-08B1CC882186}"/>
          </ac:spMkLst>
        </pc:spChg>
        <pc:spChg chg="add del mod">
          <ac:chgData name="Joao Vieira" userId="ee994a60-c2fb-4a57-91cc-8923d9e0c3fb" providerId="ADAL" clId="{A4A99F92-A09D-4091-A744-D81E1C191101}" dt="2022-06-07T11:30:17.163" v="1948" actId="478"/>
          <ac:spMkLst>
            <pc:docMk/>
            <pc:sldMk cId="812550567" sldId="258"/>
            <ac:spMk id="31" creationId="{4DBCA7B1-A056-A9E2-8AE8-D22B382AC418}"/>
          </ac:spMkLst>
        </pc:spChg>
        <pc:spChg chg="add mod">
          <ac:chgData name="Joao Vieira" userId="ee994a60-c2fb-4a57-91cc-8923d9e0c3fb" providerId="ADAL" clId="{A4A99F92-A09D-4091-A744-D81E1C191101}" dt="2022-06-07T11:42:37.178" v="2103" actId="1076"/>
          <ac:spMkLst>
            <pc:docMk/>
            <pc:sldMk cId="812550567" sldId="258"/>
            <ac:spMk id="32" creationId="{4459F127-8A5E-E426-2FD9-51B4DF55E459}"/>
          </ac:spMkLst>
        </pc:spChg>
        <pc:spChg chg="add mod">
          <ac:chgData name="Joao Vieira" userId="ee994a60-c2fb-4a57-91cc-8923d9e0c3fb" providerId="ADAL" clId="{A4A99F92-A09D-4091-A744-D81E1C191101}" dt="2022-06-07T11:42:37.178" v="2103" actId="1076"/>
          <ac:spMkLst>
            <pc:docMk/>
            <pc:sldMk cId="812550567" sldId="258"/>
            <ac:spMk id="33" creationId="{30C823B2-BA8C-98CE-A11A-E8B7F2B03463}"/>
          </ac:spMkLst>
        </pc:spChg>
        <pc:spChg chg="add del mod">
          <ac:chgData name="Joao Vieira" userId="ee994a60-c2fb-4a57-91cc-8923d9e0c3fb" providerId="ADAL" clId="{A4A99F92-A09D-4091-A744-D81E1C191101}" dt="2022-06-07T11:32:36.774" v="1996" actId="478"/>
          <ac:spMkLst>
            <pc:docMk/>
            <pc:sldMk cId="812550567" sldId="258"/>
            <ac:spMk id="34" creationId="{785CFF73-4F30-C241-9E1E-4F595E1E63A3}"/>
          </ac:spMkLst>
        </pc:spChg>
        <pc:spChg chg="add mod">
          <ac:chgData name="Joao Vieira" userId="ee994a60-c2fb-4a57-91cc-8923d9e0c3fb" providerId="ADAL" clId="{A4A99F92-A09D-4091-A744-D81E1C191101}" dt="2022-06-07T11:42:48.956" v="2110" actId="20577"/>
          <ac:spMkLst>
            <pc:docMk/>
            <pc:sldMk cId="812550567" sldId="258"/>
            <ac:spMk id="35" creationId="{A610BD3D-B659-8781-E00C-233C19CCFC7A}"/>
          </ac:spMkLst>
        </pc:spChg>
        <pc:spChg chg="add mod">
          <ac:chgData name="Joao Vieira" userId="ee994a60-c2fb-4a57-91cc-8923d9e0c3fb" providerId="ADAL" clId="{A4A99F92-A09D-4091-A744-D81E1C191101}" dt="2022-06-07T11:42:37.178" v="2103" actId="1076"/>
          <ac:spMkLst>
            <pc:docMk/>
            <pc:sldMk cId="812550567" sldId="258"/>
            <ac:spMk id="36" creationId="{AAD649D7-1AEC-F849-91CF-1C9A5D2BC8FF}"/>
          </ac:spMkLst>
        </pc:spChg>
        <pc:grpChg chg="add mod">
          <ac:chgData name="Joao Vieira" userId="ee994a60-c2fb-4a57-91cc-8923d9e0c3fb" providerId="ADAL" clId="{A4A99F92-A09D-4091-A744-D81E1C191101}" dt="2022-06-07T11:42:43.029" v="2104" actId="1076"/>
          <ac:grpSpMkLst>
            <pc:docMk/>
            <pc:sldMk cId="812550567" sldId="258"/>
            <ac:grpSpMk id="11" creationId="{CD805149-5A87-52B5-1318-6CA0EAE62890}"/>
          </ac:grpSpMkLst>
        </pc:grpChg>
        <pc:graphicFrameChg chg="add del mod modGraphic">
          <ac:chgData name="Joao Vieira" userId="ee994a60-c2fb-4a57-91cc-8923d9e0c3fb" providerId="ADAL" clId="{A4A99F92-A09D-4091-A744-D81E1C191101}" dt="2022-06-07T10:56:17.954" v="923"/>
          <ac:graphicFrameMkLst>
            <pc:docMk/>
            <pc:sldMk cId="812550567" sldId="258"/>
            <ac:graphicFrameMk id="2" creationId="{5A03E5D7-C27C-A243-1196-CBF636CFF5AB}"/>
          </ac:graphicFrameMkLst>
        </pc:graphicFrameChg>
        <pc:graphicFrameChg chg="add del mod modGraphic">
          <ac:chgData name="Joao Vieira" userId="ee994a60-c2fb-4a57-91cc-8923d9e0c3fb" providerId="ADAL" clId="{A4A99F92-A09D-4091-A744-D81E1C191101}" dt="2022-06-07T11:16:09.036" v="1699" actId="478"/>
          <ac:graphicFrameMkLst>
            <pc:docMk/>
            <pc:sldMk cId="812550567" sldId="258"/>
            <ac:graphicFrameMk id="3" creationId="{604921EC-0713-4E60-D93A-0291658932D0}"/>
          </ac:graphicFrameMkLst>
        </pc:graphicFrameChg>
        <pc:picChg chg="add del mod">
          <ac:chgData name="Joao Vieira" userId="ee994a60-c2fb-4a57-91cc-8923d9e0c3fb" providerId="ADAL" clId="{A4A99F92-A09D-4091-A744-D81E1C191101}" dt="2022-06-07T11:43:27.044" v="2113" actId="478"/>
          <ac:picMkLst>
            <pc:docMk/>
            <pc:sldMk cId="812550567" sldId="258"/>
            <ac:picMk id="37" creationId="{205A8A64-1D98-CBA4-F258-24C2453678E1}"/>
          </ac:picMkLst>
        </pc:picChg>
        <pc:picChg chg="del">
          <ac:chgData name="Joao Vieira" userId="ee994a60-c2fb-4a57-91cc-8923d9e0c3fb" providerId="ADAL" clId="{A4A99F92-A09D-4091-A744-D81E1C191101}" dt="2022-06-07T11:09:09.755" v="1624" actId="478"/>
          <ac:picMkLst>
            <pc:docMk/>
            <pc:sldMk cId="812550567" sldId="258"/>
            <ac:picMk id="1040" creationId="{35DCF908-21A4-C39D-25AD-22EB50FF32B3}"/>
          </ac:picMkLst>
        </pc:picChg>
      </pc:sldChg>
      <pc:sldChg chg="addSp delSp modSp mod">
        <pc:chgData name="Joao Vieira" userId="ee994a60-c2fb-4a57-91cc-8923d9e0c3fb" providerId="ADAL" clId="{A4A99F92-A09D-4091-A744-D81E1C191101}" dt="2022-06-07T11:45:50.147" v="2157"/>
        <pc:sldMkLst>
          <pc:docMk/>
          <pc:sldMk cId="4109000139" sldId="259"/>
        </pc:sldMkLst>
        <pc:spChg chg="del mod">
          <ac:chgData name="Joao Vieira" userId="ee994a60-c2fb-4a57-91cc-8923d9e0c3fb" providerId="ADAL" clId="{A4A99F92-A09D-4091-A744-D81E1C191101}" dt="2022-06-07T11:45:46.072" v="2156" actId="478"/>
          <ac:spMkLst>
            <pc:docMk/>
            <pc:sldMk cId="4109000139" sldId="259"/>
            <ac:spMk id="2" creationId="{854FF4B6-A09E-4691-3614-211F2AE65D78}"/>
          </ac:spMkLst>
        </pc:spChg>
        <pc:spChg chg="del">
          <ac:chgData name="Joao Vieira" userId="ee994a60-c2fb-4a57-91cc-8923d9e0c3fb" providerId="ADAL" clId="{A4A99F92-A09D-4091-A744-D81E1C191101}" dt="2022-06-07T11:13:03.699" v="1683" actId="478"/>
          <ac:spMkLst>
            <pc:docMk/>
            <pc:sldMk cId="4109000139" sldId="259"/>
            <ac:spMk id="3" creationId="{90D6CC27-B9B3-5162-6DE5-DE9BE34A402F}"/>
          </ac:spMkLst>
        </pc:spChg>
        <pc:spChg chg="del">
          <ac:chgData name="Joao Vieira" userId="ee994a60-c2fb-4a57-91cc-8923d9e0c3fb" providerId="ADAL" clId="{A4A99F92-A09D-4091-A744-D81E1C191101}" dt="2022-06-07T11:09:44.910" v="1628" actId="478"/>
          <ac:spMkLst>
            <pc:docMk/>
            <pc:sldMk cId="4109000139" sldId="259"/>
            <ac:spMk id="7" creationId="{4BB659B1-8876-8518-107A-78031B20CBD3}"/>
          </ac:spMkLst>
        </pc:spChg>
        <pc:spChg chg="add mod">
          <ac:chgData name="Joao Vieira" userId="ee994a60-c2fb-4a57-91cc-8923d9e0c3fb" providerId="ADAL" clId="{A4A99F92-A09D-4091-A744-D81E1C191101}" dt="2022-06-07T11:40:37.853" v="2061" actId="1076"/>
          <ac:spMkLst>
            <pc:docMk/>
            <pc:sldMk cId="4109000139" sldId="259"/>
            <ac:spMk id="8" creationId="{779EB1C5-C0D0-5711-E9AA-FE8A6F877FF4}"/>
          </ac:spMkLst>
        </pc:spChg>
        <pc:spChg chg="add mod">
          <ac:chgData name="Joao Vieira" userId="ee994a60-c2fb-4a57-91cc-8923d9e0c3fb" providerId="ADAL" clId="{A4A99F92-A09D-4091-A744-D81E1C191101}" dt="2022-06-07T11:45:50.147" v="2157"/>
          <ac:spMkLst>
            <pc:docMk/>
            <pc:sldMk cId="4109000139" sldId="259"/>
            <ac:spMk id="9" creationId="{FBE2ADDD-5557-D22F-1AA8-2E40CDA92051}"/>
          </ac:spMkLst>
        </pc:spChg>
        <pc:picChg chg="del">
          <ac:chgData name="Joao Vieira" userId="ee994a60-c2fb-4a57-91cc-8923d9e0c3fb" providerId="ADAL" clId="{A4A99F92-A09D-4091-A744-D81E1C191101}" dt="2022-06-07T11:09:41.780" v="1627" actId="478"/>
          <ac:picMkLst>
            <pc:docMk/>
            <pc:sldMk cId="4109000139" sldId="259"/>
            <ac:picMk id="6" creationId="{E103B289-577F-5869-DB9B-FBFD845D4471}"/>
          </ac:picMkLst>
        </pc:picChg>
      </pc:sldChg>
      <pc:sldChg chg="del">
        <pc:chgData name="Joao Vieira" userId="ee994a60-c2fb-4a57-91cc-8923d9e0c3fb" providerId="ADAL" clId="{A4A99F92-A09D-4091-A744-D81E1C191101}" dt="2022-06-07T11:44:45.093" v="2117" actId="47"/>
        <pc:sldMkLst>
          <pc:docMk/>
          <pc:sldMk cId="1450061495" sldId="260"/>
        </pc:sldMkLst>
      </pc:sldChg>
      <pc:sldChg chg="del">
        <pc:chgData name="Joao Vieira" userId="ee994a60-c2fb-4a57-91cc-8923d9e0c3fb" providerId="ADAL" clId="{A4A99F92-A09D-4091-A744-D81E1C191101}" dt="2022-06-07T11:44:42.973" v="2115" actId="47"/>
        <pc:sldMkLst>
          <pc:docMk/>
          <pc:sldMk cId="4023792572" sldId="261"/>
        </pc:sldMkLst>
      </pc:sldChg>
      <pc:sldChg chg="del">
        <pc:chgData name="Joao Vieira" userId="ee994a60-c2fb-4a57-91cc-8923d9e0c3fb" providerId="ADAL" clId="{A4A99F92-A09D-4091-A744-D81E1C191101}" dt="2022-06-07T11:44:44.018" v="2116" actId="47"/>
        <pc:sldMkLst>
          <pc:docMk/>
          <pc:sldMk cId="1450646944" sldId="263"/>
        </pc:sldMkLst>
      </pc:sldChg>
      <pc:sldChg chg="delSp del mod">
        <pc:chgData name="Joao Vieira" userId="ee994a60-c2fb-4a57-91cc-8923d9e0c3fb" providerId="ADAL" clId="{A4A99F92-A09D-4091-A744-D81E1C191101}" dt="2022-06-07T11:44:41.090" v="2114" actId="47"/>
        <pc:sldMkLst>
          <pc:docMk/>
          <pc:sldMk cId="4004032367" sldId="264"/>
        </pc:sldMkLst>
        <pc:picChg chg="del">
          <ac:chgData name="Joao Vieira" userId="ee994a60-c2fb-4a57-91cc-8923d9e0c3fb" providerId="ADAL" clId="{A4A99F92-A09D-4091-A744-D81E1C191101}" dt="2022-06-07T11:13:06.894" v="1684" actId="478"/>
          <ac:picMkLst>
            <pc:docMk/>
            <pc:sldMk cId="4004032367" sldId="264"/>
            <ac:picMk id="7" creationId="{CCEF4F43-3515-B779-DF0C-35DD4506343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6B63A-4E7E-3E09-D435-A3F431789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5F6086F-E02C-62E6-0DA9-1AFC9DBC59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713EC49-5A4E-BCFB-8660-2B0A3DFFF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6044-D08D-4AD0-A246-268B2E090F07}" type="datetimeFigureOut">
              <a:rPr lang="pt-PT" smtClean="0"/>
              <a:t>21/06/2022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966A17D-3668-D2BC-0775-1946D28AE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8E7A7F0-9814-C2F7-2888-1056873D9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ED3AB-6DF8-4C50-8C29-5D7880C9865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98887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21A6A6-0DB8-5F1A-1707-9D9878299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648F36EE-0ACB-DF8F-F3FD-E8EC94A6C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E670179-3515-B003-3149-781937AC1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6044-D08D-4AD0-A246-268B2E090F07}" type="datetimeFigureOut">
              <a:rPr lang="pt-PT" smtClean="0"/>
              <a:t>21/06/2022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1FFE067-E892-4EFD-F46B-F016E9987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B2476CE-2290-3BBB-A65E-6E2306172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ED3AB-6DF8-4C50-8C29-5D7880C9865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21604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8DCC785-CAFD-10D4-35B4-C9AA36575D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DC3786BD-5EE8-3A61-E1E7-E943877C3B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0080C3F-488F-D83B-3756-0DECCA347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6044-D08D-4AD0-A246-268B2E090F07}" type="datetimeFigureOut">
              <a:rPr lang="pt-PT" smtClean="0"/>
              <a:t>21/06/2022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3B1AEDD-4456-6614-1B4E-6DC5681BD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5CF36FF-7BEC-63E6-9F3C-66FF651C5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ED3AB-6DF8-4C50-8C29-5D7880C9865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6726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19BBBF-50CB-47C4-1CA8-1FBD30F52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FE4B152-574B-9459-DA48-55E2B9EB3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9F5AFA5-97E6-8266-A1AE-5B7A271A8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6044-D08D-4AD0-A246-268B2E090F07}" type="datetimeFigureOut">
              <a:rPr lang="pt-PT" smtClean="0"/>
              <a:t>21/06/2022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EA0D05C-2E89-9F42-0F5F-16C9C1291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D239718-6BBA-E7C7-A9A8-46452DF17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ED3AB-6DF8-4C50-8C29-5D7880C9865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2591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88D10F-E0DE-B5AA-3194-070CC6EFD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33A7952-C075-77B7-B534-F29E70A6D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8D1D062-DB27-0608-4997-F4267D4EF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6044-D08D-4AD0-A246-268B2E090F07}" type="datetimeFigureOut">
              <a:rPr lang="pt-PT" smtClean="0"/>
              <a:t>21/06/2022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5D10A84-868C-3196-3F6C-99DEAF166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86DBC2E-FF24-FF5C-74FD-1513DF6F2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ED3AB-6DF8-4C50-8C29-5D7880C9865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05493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334FCB-BCA9-3A1C-5012-C3F8693B4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40D178B-54F5-B064-1C89-2C0F3F0FCB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3E319165-2D77-E2D3-90C0-B1647CB9CF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ECD706F4-189F-6F51-E8FD-196075FF2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6044-D08D-4AD0-A246-268B2E090F07}" type="datetimeFigureOut">
              <a:rPr lang="pt-PT" smtClean="0"/>
              <a:t>21/06/2022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9F4B4B73-4E01-E22A-7B5D-DF3D059B8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712F2FEE-7EA3-6E86-218A-51E8D2611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ED3AB-6DF8-4C50-8C29-5D7880C9865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32063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84C30A-2915-5C05-C618-99B927088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26991CB-5AEE-094F-E315-F54B7DFD80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832A9B52-B1F5-5863-E936-70DBF16B7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7FEDFEC6-F772-B85B-FE64-DA969533E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4B8F26EC-166B-5447-26E8-E4F88AC978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F6C7B079-FA30-D0FE-AB7D-7EA4C1B4C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6044-D08D-4AD0-A246-268B2E090F07}" type="datetimeFigureOut">
              <a:rPr lang="pt-PT" smtClean="0"/>
              <a:t>21/06/2022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75777AB8-70FA-BB4D-C014-BCC92C43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4AB3C16E-C4B6-6795-03C6-488E04B5C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ED3AB-6DF8-4C50-8C29-5D7880C9865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74184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55738F-5FF1-95E4-6367-F5E1987A5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A4AF809E-A7FB-A5F5-97C8-9CCB1B1C1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6044-D08D-4AD0-A246-268B2E090F07}" type="datetimeFigureOut">
              <a:rPr lang="pt-PT" smtClean="0"/>
              <a:t>21/06/2022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87F5090A-DCDA-4B45-1807-410FA7E6E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ED2C369-0CCD-EE6F-A2B2-CD4B0C570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ED3AB-6DF8-4C50-8C29-5D7880C9865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61863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22CB66A5-0D18-AF28-BEA6-7BF94CE86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6044-D08D-4AD0-A246-268B2E090F07}" type="datetimeFigureOut">
              <a:rPr lang="pt-PT" smtClean="0"/>
              <a:t>21/06/2022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A142C24E-42FB-5264-CE47-885C32662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3D47A40-077C-4EF4-1461-64BA58485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ED3AB-6DF8-4C50-8C29-5D7880C9865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3944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64E3F7-2AA4-B7E5-F54D-AAD52BEAF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7D42E05-E273-538E-7274-48D59A357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C3D5167E-41E9-BCC6-8BD5-CBE28A4B0C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0FA0FFA4-EC39-D2DE-DA02-62F3AB67D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6044-D08D-4AD0-A246-268B2E090F07}" type="datetimeFigureOut">
              <a:rPr lang="pt-PT" smtClean="0"/>
              <a:t>21/06/2022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84BE44FA-78EC-D1CA-75ED-A827A4A3C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7F4FE7F2-E7D2-D216-C5CC-B3686FC9F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ED3AB-6DF8-4C50-8C29-5D7880C9865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4139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183333-8AEF-52F8-BEC5-4EE1D718D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02C0F567-410D-E100-AE6B-FE29B08D69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8FD655A6-5E99-34E2-44C6-FCDA6C6859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7902A59D-A311-92DC-452F-6698A37DF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6044-D08D-4AD0-A246-268B2E090F07}" type="datetimeFigureOut">
              <a:rPr lang="pt-PT" smtClean="0"/>
              <a:t>21/06/2022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074DEB3-3857-72A3-D45F-529879439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D778AD74-7BF1-E402-E43A-E6632C99D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ED3AB-6DF8-4C50-8C29-5D7880C9865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87428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9F3D53C8-1691-8F3F-B1C3-5BAB564A5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DF4AB71-8CD7-4B5B-D6EF-E4C60CDE42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122F881-8D47-CA63-E8C4-E5C3A59C7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46044-D08D-4AD0-A246-268B2E090F07}" type="datetimeFigureOut">
              <a:rPr lang="pt-PT" smtClean="0"/>
              <a:t>21/06/2022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CD6911B-497C-C992-7E32-73CD1C9EC4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97F9D1C-DDF8-3648-9AF7-4EE57CE7E8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ED3AB-6DF8-4C50-8C29-5D7880C9865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43999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1.png"/><Relationship Id="rId9" Type="http://schemas.openxmlformats.org/officeDocument/2006/relationships/image" Target="../media/image12.jpe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3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videoplayback">
            <a:hlinkClick r:id="" action="ppaction://media"/>
            <a:extLst>
              <a:ext uri="{FF2B5EF4-FFF2-40B4-BE49-F238E27FC236}">
                <a16:creationId xmlns:a16="http://schemas.microsoft.com/office/drawing/2014/main" id="{101CB114-8643-1C52-3443-918BB555712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2"/>
                </p14:media>
              </p:ext>
            </p:extLst>
          </p:nvPr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lum/>
          </a:blip>
          <a:srcRect t="1" r="-331" b="18008"/>
          <a:stretch/>
        </p:blipFill>
        <p:spPr>
          <a:xfrm>
            <a:off x="0" y="0"/>
            <a:ext cx="12230123" cy="6858000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69FBCD9B-7644-83CB-AF2C-DE252689D882}"/>
              </a:ext>
            </a:extLst>
          </p:cNvPr>
          <p:cNvGrpSpPr/>
          <p:nvPr/>
        </p:nvGrpSpPr>
        <p:grpSpPr>
          <a:xfrm>
            <a:off x="0" y="231818"/>
            <a:ext cx="4089400" cy="6626182"/>
            <a:chOff x="-342900" y="123782"/>
            <a:chExt cx="4775200" cy="6858000"/>
          </a:xfrm>
        </p:grpSpPr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9FEA76EF-2767-96C2-31EA-58C36166E861}"/>
                </a:ext>
              </a:extLst>
            </p:cNvPr>
            <p:cNvSpPr/>
            <p:nvPr/>
          </p:nvSpPr>
          <p:spPr>
            <a:xfrm>
              <a:off x="1413504" y="5203287"/>
              <a:ext cx="805009" cy="1137356"/>
            </a:xfrm>
            <a:custGeom>
              <a:avLst/>
              <a:gdLst>
                <a:gd name="connsiteX0" fmla="*/ 44450 w 279400"/>
                <a:gd name="connsiteY0" fmla="*/ 6842 h 444992"/>
                <a:gd name="connsiteX1" fmla="*/ 25400 w 279400"/>
                <a:gd name="connsiteY1" fmla="*/ 38592 h 444992"/>
                <a:gd name="connsiteX2" fmla="*/ 15875 w 279400"/>
                <a:gd name="connsiteY2" fmla="*/ 54467 h 444992"/>
                <a:gd name="connsiteX3" fmla="*/ 3175 w 279400"/>
                <a:gd name="connsiteY3" fmla="*/ 79867 h 444992"/>
                <a:gd name="connsiteX4" fmla="*/ 0 w 279400"/>
                <a:gd name="connsiteY4" fmla="*/ 102092 h 444992"/>
                <a:gd name="connsiteX5" fmla="*/ 3175 w 279400"/>
                <a:gd name="connsiteY5" fmla="*/ 133842 h 444992"/>
                <a:gd name="connsiteX6" fmla="*/ 12700 w 279400"/>
                <a:gd name="connsiteY6" fmla="*/ 181467 h 444992"/>
                <a:gd name="connsiteX7" fmla="*/ 19050 w 279400"/>
                <a:gd name="connsiteY7" fmla="*/ 257667 h 444992"/>
                <a:gd name="connsiteX8" fmla="*/ 25400 w 279400"/>
                <a:gd name="connsiteY8" fmla="*/ 270367 h 444992"/>
                <a:gd name="connsiteX9" fmla="*/ 38100 w 279400"/>
                <a:gd name="connsiteY9" fmla="*/ 302117 h 444992"/>
                <a:gd name="connsiteX10" fmla="*/ 41275 w 279400"/>
                <a:gd name="connsiteY10" fmla="*/ 346567 h 444992"/>
                <a:gd name="connsiteX11" fmla="*/ 57150 w 279400"/>
                <a:gd name="connsiteY11" fmla="*/ 362442 h 444992"/>
                <a:gd name="connsiteX12" fmla="*/ 85725 w 279400"/>
                <a:gd name="connsiteY12" fmla="*/ 387842 h 444992"/>
                <a:gd name="connsiteX13" fmla="*/ 114300 w 279400"/>
                <a:gd name="connsiteY13" fmla="*/ 429117 h 444992"/>
                <a:gd name="connsiteX14" fmla="*/ 133350 w 279400"/>
                <a:gd name="connsiteY14" fmla="*/ 444992 h 444992"/>
                <a:gd name="connsiteX15" fmla="*/ 146050 w 279400"/>
                <a:gd name="connsiteY15" fmla="*/ 438642 h 444992"/>
                <a:gd name="connsiteX16" fmla="*/ 180975 w 279400"/>
                <a:gd name="connsiteY16" fmla="*/ 419592 h 444992"/>
                <a:gd name="connsiteX17" fmla="*/ 206375 w 279400"/>
                <a:gd name="connsiteY17" fmla="*/ 416417 h 444992"/>
                <a:gd name="connsiteX18" fmla="*/ 225425 w 279400"/>
                <a:gd name="connsiteY18" fmla="*/ 400542 h 444992"/>
                <a:gd name="connsiteX19" fmla="*/ 234950 w 279400"/>
                <a:gd name="connsiteY19" fmla="*/ 381492 h 444992"/>
                <a:gd name="connsiteX20" fmla="*/ 244475 w 279400"/>
                <a:gd name="connsiteY20" fmla="*/ 371967 h 444992"/>
                <a:gd name="connsiteX21" fmla="*/ 269875 w 279400"/>
                <a:gd name="connsiteY21" fmla="*/ 330692 h 444992"/>
                <a:gd name="connsiteX22" fmla="*/ 273050 w 279400"/>
                <a:gd name="connsiteY22" fmla="*/ 321167 h 444992"/>
                <a:gd name="connsiteX23" fmla="*/ 279400 w 279400"/>
                <a:gd name="connsiteY23" fmla="*/ 305292 h 444992"/>
                <a:gd name="connsiteX24" fmla="*/ 276225 w 279400"/>
                <a:gd name="connsiteY24" fmla="*/ 283067 h 444992"/>
                <a:gd name="connsiteX25" fmla="*/ 254000 w 279400"/>
                <a:gd name="connsiteY25" fmla="*/ 260842 h 444992"/>
                <a:gd name="connsiteX26" fmla="*/ 241300 w 279400"/>
                <a:gd name="connsiteY26" fmla="*/ 244967 h 444992"/>
                <a:gd name="connsiteX27" fmla="*/ 215900 w 279400"/>
                <a:gd name="connsiteY27" fmla="*/ 200517 h 444992"/>
                <a:gd name="connsiteX28" fmla="*/ 187325 w 279400"/>
                <a:gd name="connsiteY28" fmla="*/ 171942 h 444992"/>
                <a:gd name="connsiteX29" fmla="*/ 171450 w 279400"/>
                <a:gd name="connsiteY29" fmla="*/ 143367 h 444992"/>
                <a:gd name="connsiteX30" fmla="*/ 158750 w 279400"/>
                <a:gd name="connsiteY30" fmla="*/ 124317 h 444992"/>
                <a:gd name="connsiteX31" fmla="*/ 139700 w 279400"/>
                <a:gd name="connsiteY31" fmla="*/ 108442 h 444992"/>
                <a:gd name="connsiteX32" fmla="*/ 133350 w 279400"/>
                <a:gd name="connsiteY32" fmla="*/ 79867 h 444992"/>
                <a:gd name="connsiteX33" fmla="*/ 123825 w 279400"/>
                <a:gd name="connsiteY33" fmla="*/ 22717 h 444992"/>
                <a:gd name="connsiteX34" fmla="*/ 111125 w 279400"/>
                <a:gd name="connsiteY34" fmla="*/ 13192 h 444992"/>
                <a:gd name="connsiteX35" fmla="*/ 85725 w 279400"/>
                <a:gd name="connsiteY35" fmla="*/ 6842 h 444992"/>
                <a:gd name="connsiteX36" fmla="*/ 73025 w 279400"/>
                <a:gd name="connsiteY36" fmla="*/ 492 h 444992"/>
                <a:gd name="connsiteX37" fmla="*/ 44450 w 279400"/>
                <a:gd name="connsiteY37" fmla="*/ 6842 h 44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9400" h="444992">
                  <a:moveTo>
                    <a:pt x="44450" y="6842"/>
                  </a:moveTo>
                  <a:cubicBezTo>
                    <a:pt x="36513" y="13192"/>
                    <a:pt x="36838" y="7139"/>
                    <a:pt x="25400" y="38592"/>
                  </a:cubicBezTo>
                  <a:cubicBezTo>
                    <a:pt x="23291" y="44392"/>
                    <a:pt x="18801" y="49034"/>
                    <a:pt x="15875" y="54467"/>
                  </a:cubicBezTo>
                  <a:cubicBezTo>
                    <a:pt x="11387" y="62802"/>
                    <a:pt x="7408" y="71400"/>
                    <a:pt x="3175" y="79867"/>
                  </a:cubicBezTo>
                  <a:cubicBezTo>
                    <a:pt x="2117" y="87275"/>
                    <a:pt x="0" y="94608"/>
                    <a:pt x="0" y="102092"/>
                  </a:cubicBezTo>
                  <a:cubicBezTo>
                    <a:pt x="0" y="112728"/>
                    <a:pt x="1516" y="123336"/>
                    <a:pt x="3175" y="133842"/>
                  </a:cubicBezTo>
                  <a:cubicBezTo>
                    <a:pt x="6893" y="157387"/>
                    <a:pt x="10579" y="160257"/>
                    <a:pt x="12700" y="181467"/>
                  </a:cubicBezTo>
                  <a:cubicBezTo>
                    <a:pt x="15236" y="206829"/>
                    <a:pt x="15445" y="232435"/>
                    <a:pt x="19050" y="257667"/>
                  </a:cubicBezTo>
                  <a:cubicBezTo>
                    <a:pt x="19719" y="262352"/>
                    <a:pt x="23441" y="266058"/>
                    <a:pt x="25400" y="270367"/>
                  </a:cubicBezTo>
                  <a:cubicBezTo>
                    <a:pt x="34436" y="290246"/>
                    <a:pt x="33127" y="287197"/>
                    <a:pt x="38100" y="302117"/>
                  </a:cubicBezTo>
                  <a:cubicBezTo>
                    <a:pt x="39158" y="316934"/>
                    <a:pt x="38694" y="331939"/>
                    <a:pt x="41275" y="346567"/>
                  </a:cubicBezTo>
                  <a:cubicBezTo>
                    <a:pt x="42740" y="354871"/>
                    <a:pt x="51451" y="358371"/>
                    <a:pt x="57150" y="362442"/>
                  </a:cubicBezTo>
                  <a:cubicBezTo>
                    <a:pt x="73501" y="374121"/>
                    <a:pt x="69412" y="371529"/>
                    <a:pt x="85725" y="387842"/>
                  </a:cubicBezTo>
                  <a:cubicBezTo>
                    <a:pt x="91489" y="405134"/>
                    <a:pt x="93682" y="415372"/>
                    <a:pt x="114300" y="429117"/>
                  </a:cubicBezTo>
                  <a:cubicBezTo>
                    <a:pt x="127561" y="437958"/>
                    <a:pt x="121127" y="432769"/>
                    <a:pt x="133350" y="444992"/>
                  </a:cubicBezTo>
                  <a:cubicBezTo>
                    <a:pt x="137583" y="442875"/>
                    <a:pt x="141991" y="441077"/>
                    <a:pt x="146050" y="438642"/>
                  </a:cubicBezTo>
                  <a:cubicBezTo>
                    <a:pt x="160046" y="430244"/>
                    <a:pt x="165330" y="423202"/>
                    <a:pt x="180975" y="419592"/>
                  </a:cubicBezTo>
                  <a:cubicBezTo>
                    <a:pt x="189289" y="417673"/>
                    <a:pt x="197908" y="417475"/>
                    <a:pt x="206375" y="416417"/>
                  </a:cubicBezTo>
                  <a:cubicBezTo>
                    <a:pt x="213403" y="411731"/>
                    <a:pt x="220536" y="407876"/>
                    <a:pt x="225425" y="400542"/>
                  </a:cubicBezTo>
                  <a:cubicBezTo>
                    <a:pt x="229363" y="394635"/>
                    <a:pt x="231012" y="387399"/>
                    <a:pt x="234950" y="381492"/>
                  </a:cubicBezTo>
                  <a:cubicBezTo>
                    <a:pt x="237441" y="377756"/>
                    <a:pt x="241718" y="375511"/>
                    <a:pt x="244475" y="371967"/>
                  </a:cubicBezTo>
                  <a:cubicBezTo>
                    <a:pt x="251517" y="362913"/>
                    <a:pt x="265006" y="340430"/>
                    <a:pt x="269875" y="330692"/>
                  </a:cubicBezTo>
                  <a:cubicBezTo>
                    <a:pt x="271372" y="327699"/>
                    <a:pt x="271875" y="324301"/>
                    <a:pt x="273050" y="321167"/>
                  </a:cubicBezTo>
                  <a:cubicBezTo>
                    <a:pt x="275051" y="315831"/>
                    <a:pt x="277283" y="310584"/>
                    <a:pt x="279400" y="305292"/>
                  </a:cubicBezTo>
                  <a:cubicBezTo>
                    <a:pt x="278342" y="297884"/>
                    <a:pt x="279938" y="289565"/>
                    <a:pt x="276225" y="283067"/>
                  </a:cubicBezTo>
                  <a:cubicBezTo>
                    <a:pt x="271027" y="273970"/>
                    <a:pt x="260545" y="269023"/>
                    <a:pt x="254000" y="260842"/>
                  </a:cubicBezTo>
                  <a:lnTo>
                    <a:pt x="241300" y="244967"/>
                  </a:lnTo>
                  <a:cubicBezTo>
                    <a:pt x="235426" y="227345"/>
                    <a:pt x="233058" y="217675"/>
                    <a:pt x="215900" y="200517"/>
                  </a:cubicBezTo>
                  <a:cubicBezTo>
                    <a:pt x="206375" y="190992"/>
                    <a:pt x="193349" y="183990"/>
                    <a:pt x="187325" y="171942"/>
                  </a:cubicBezTo>
                  <a:cubicBezTo>
                    <a:pt x="180254" y="157799"/>
                    <a:pt x="180752" y="157985"/>
                    <a:pt x="171450" y="143367"/>
                  </a:cubicBezTo>
                  <a:cubicBezTo>
                    <a:pt x="167353" y="136928"/>
                    <a:pt x="163884" y="129964"/>
                    <a:pt x="158750" y="124317"/>
                  </a:cubicBezTo>
                  <a:cubicBezTo>
                    <a:pt x="153190" y="118201"/>
                    <a:pt x="146050" y="113734"/>
                    <a:pt x="139700" y="108442"/>
                  </a:cubicBezTo>
                  <a:cubicBezTo>
                    <a:pt x="137583" y="98917"/>
                    <a:pt x="135127" y="89461"/>
                    <a:pt x="133350" y="79867"/>
                  </a:cubicBezTo>
                  <a:cubicBezTo>
                    <a:pt x="129833" y="60877"/>
                    <a:pt x="129932" y="41039"/>
                    <a:pt x="123825" y="22717"/>
                  </a:cubicBezTo>
                  <a:cubicBezTo>
                    <a:pt x="122152" y="17697"/>
                    <a:pt x="116010" y="15227"/>
                    <a:pt x="111125" y="13192"/>
                  </a:cubicBezTo>
                  <a:cubicBezTo>
                    <a:pt x="103069" y="9835"/>
                    <a:pt x="93531" y="10745"/>
                    <a:pt x="85725" y="6842"/>
                  </a:cubicBezTo>
                  <a:cubicBezTo>
                    <a:pt x="81492" y="4725"/>
                    <a:pt x="77694" y="1270"/>
                    <a:pt x="73025" y="492"/>
                  </a:cubicBezTo>
                  <a:cubicBezTo>
                    <a:pt x="64674" y="-900"/>
                    <a:pt x="52387" y="492"/>
                    <a:pt x="44450" y="684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73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14" name="Imagem 13" descr="Uma imagem com aeronaves, balão, transporte&#10;&#10;Descrição gerada automaticamente">
              <a:extLst>
                <a:ext uri="{FF2B5EF4-FFF2-40B4-BE49-F238E27FC236}">
                  <a16:creationId xmlns:a16="http://schemas.microsoft.com/office/drawing/2014/main" id="{C17C2A62-9857-ACA5-30F5-395BA31D5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306" y="1072165"/>
              <a:ext cx="2452894" cy="3103801"/>
            </a:xfrm>
            <a:prstGeom prst="ellipse">
              <a:avLst/>
            </a:prstGeom>
          </p:spPr>
        </p:pic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F262DAB8-D396-0998-98DA-0F8DB871BE51}"/>
                </a:ext>
              </a:extLst>
            </p:cNvPr>
            <p:cNvSpPr/>
            <p:nvPr/>
          </p:nvSpPr>
          <p:spPr>
            <a:xfrm>
              <a:off x="1697086" y="4928355"/>
              <a:ext cx="923932" cy="949735"/>
            </a:xfrm>
            <a:custGeom>
              <a:avLst/>
              <a:gdLst>
                <a:gd name="connsiteX0" fmla="*/ 88900 w 320675"/>
                <a:gd name="connsiteY0" fmla="*/ 109 h 371584"/>
                <a:gd name="connsiteX1" fmla="*/ 57150 w 320675"/>
                <a:gd name="connsiteY1" fmla="*/ 12809 h 371584"/>
                <a:gd name="connsiteX2" fmla="*/ 25400 w 320675"/>
                <a:gd name="connsiteY2" fmla="*/ 22334 h 371584"/>
                <a:gd name="connsiteX3" fmla="*/ 12700 w 320675"/>
                <a:gd name="connsiteY3" fmla="*/ 28684 h 371584"/>
                <a:gd name="connsiteX4" fmla="*/ 0 w 320675"/>
                <a:gd name="connsiteY4" fmla="*/ 69959 h 371584"/>
                <a:gd name="connsiteX5" fmla="*/ 3175 w 320675"/>
                <a:gd name="connsiteY5" fmla="*/ 136634 h 371584"/>
                <a:gd name="connsiteX6" fmla="*/ 6350 w 320675"/>
                <a:gd name="connsiteY6" fmla="*/ 146159 h 371584"/>
                <a:gd name="connsiteX7" fmla="*/ 38100 w 320675"/>
                <a:gd name="connsiteY7" fmla="*/ 177909 h 371584"/>
                <a:gd name="connsiteX8" fmla="*/ 44450 w 320675"/>
                <a:gd name="connsiteY8" fmla="*/ 187434 h 371584"/>
                <a:gd name="connsiteX9" fmla="*/ 53975 w 320675"/>
                <a:gd name="connsiteY9" fmla="*/ 203309 h 371584"/>
                <a:gd name="connsiteX10" fmla="*/ 57150 w 320675"/>
                <a:gd name="connsiteY10" fmla="*/ 216009 h 371584"/>
                <a:gd name="connsiteX11" fmla="*/ 60325 w 320675"/>
                <a:gd name="connsiteY11" fmla="*/ 263634 h 371584"/>
                <a:gd name="connsiteX12" fmla="*/ 76200 w 320675"/>
                <a:gd name="connsiteY12" fmla="*/ 273159 h 371584"/>
                <a:gd name="connsiteX13" fmla="*/ 98425 w 320675"/>
                <a:gd name="connsiteY13" fmla="*/ 289034 h 371584"/>
                <a:gd name="connsiteX14" fmla="*/ 111125 w 320675"/>
                <a:gd name="connsiteY14" fmla="*/ 308084 h 371584"/>
                <a:gd name="connsiteX15" fmla="*/ 120650 w 320675"/>
                <a:gd name="connsiteY15" fmla="*/ 317609 h 371584"/>
                <a:gd name="connsiteX16" fmla="*/ 127000 w 320675"/>
                <a:gd name="connsiteY16" fmla="*/ 327134 h 371584"/>
                <a:gd name="connsiteX17" fmla="*/ 149225 w 320675"/>
                <a:gd name="connsiteY17" fmla="*/ 343009 h 371584"/>
                <a:gd name="connsiteX18" fmla="*/ 171450 w 320675"/>
                <a:gd name="connsiteY18" fmla="*/ 358884 h 371584"/>
                <a:gd name="connsiteX19" fmla="*/ 180975 w 320675"/>
                <a:gd name="connsiteY19" fmla="*/ 362059 h 371584"/>
                <a:gd name="connsiteX20" fmla="*/ 203200 w 320675"/>
                <a:gd name="connsiteY20" fmla="*/ 371584 h 371584"/>
                <a:gd name="connsiteX21" fmla="*/ 263525 w 320675"/>
                <a:gd name="connsiteY21" fmla="*/ 368409 h 371584"/>
                <a:gd name="connsiteX22" fmla="*/ 266700 w 320675"/>
                <a:gd name="connsiteY22" fmla="*/ 358884 h 371584"/>
                <a:gd name="connsiteX23" fmla="*/ 276225 w 320675"/>
                <a:gd name="connsiteY23" fmla="*/ 349359 h 371584"/>
                <a:gd name="connsiteX24" fmla="*/ 279400 w 320675"/>
                <a:gd name="connsiteY24" fmla="*/ 339834 h 371584"/>
                <a:gd name="connsiteX25" fmla="*/ 301625 w 320675"/>
                <a:gd name="connsiteY25" fmla="*/ 304909 h 371584"/>
                <a:gd name="connsiteX26" fmla="*/ 311150 w 320675"/>
                <a:gd name="connsiteY26" fmla="*/ 216009 h 371584"/>
                <a:gd name="connsiteX27" fmla="*/ 317500 w 320675"/>
                <a:gd name="connsiteY27" fmla="*/ 168384 h 371584"/>
                <a:gd name="connsiteX28" fmla="*/ 320675 w 320675"/>
                <a:gd name="connsiteY28" fmla="*/ 139809 h 371584"/>
                <a:gd name="connsiteX29" fmla="*/ 317500 w 320675"/>
                <a:gd name="connsiteY29" fmla="*/ 108059 h 371584"/>
                <a:gd name="connsiteX30" fmla="*/ 307975 w 320675"/>
                <a:gd name="connsiteY30" fmla="*/ 101709 h 371584"/>
                <a:gd name="connsiteX31" fmla="*/ 285750 w 320675"/>
                <a:gd name="connsiteY31" fmla="*/ 73134 h 371584"/>
                <a:gd name="connsiteX32" fmla="*/ 257175 w 320675"/>
                <a:gd name="connsiteY32" fmla="*/ 54084 h 371584"/>
                <a:gd name="connsiteX33" fmla="*/ 225425 w 320675"/>
                <a:gd name="connsiteY33" fmla="*/ 28684 h 371584"/>
                <a:gd name="connsiteX34" fmla="*/ 200025 w 320675"/>
                <a:gd name="connsiteY34" fmla="*/ 15984 h 371584"/>
                <a:gd name="connsiteX35" fmla="*/ 127000 w 320675"/>
                <a:gd name="connsiteY35" fmla="*/ 6459 h 371584"/>
                <a:gd name="connsiteX36" fmla="*/ 88900 w 320675"/>
                <a:gd name="connsiteY36" fmla="*/ 109 h 37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20675" h="371584">
                  <a:moveTo>
                    <a:pt x="88900" y="109"/>
                  </a:moveTo>
                  <a:cubicBezTo>
                    <a:pt x="77258" y="1167"/>
                    <a:pt x="68208" y="10044"/>
                    <a:pt x="57150" y="12809"/>
                  </a:cubicBezTo>
                  <a:cubicBezTo>
                    <a:pt x="48035" y="15088"/>
                    <a:pt x="33130" y="18469"/>
                    <a:pt x="25400" y="22334"/>
                  </a:cubicBezTo>
                  <a:lnTo>
                    <a:pt x="12700" y="28684"/>
                  </a:lnTo>
                  <a:cubicBezTo>
                    <a:pt x="3914" y="55043"/>
                    <a:pt x="8189" y="41298"/>
                    <a:pt x="0" y="69959"/>
                  </a:cubicBezTo>
                  <a:cubicBezTo>
                    <a:pt x="1058" y="92184"/>
                    <a:pt x="1327" y="114461"/>
                    <a:pt x="3175" y="136634"/>
                  </a:cubicBezTo>
                  <a:cubicBezTo>
                    <a:pt x="3453" y="139969"/>
                    <a:pt x="4853" y="143166"/>
                    <a:pt x="6350" y="146159"/>
                  </a:cubicBezTo>
                  <a:cubicBezTo>
                    <a:pt x="13844" y="161147"/>
                    <a:pt x="24854" y="164663"/>
                    <a:pt x="38100" y="177909"/>
                  </a:cubicBezTo>
                  <a:cubicBezTo>
                    <a:pt x="40798" y="180607"/>
                    <a:pt x="42428" y="184198"/>
                    <a:pt x="44450" y="187434"/>
                  </a:cubicBezTo>
                  <a:cubicBezTo>
                    <a:pt x="47721" y="192667"/>
                    <a:pt x="50800" y="198017"/>
                    <a:pt x="53975" y="203309"/>
                  </a:cubicBezTo>
                  <a:cubicBezTo>
                    <a:pt x="55033" y="207542"/>
                    <a:pt x="56693" y="211669"/>
                    <a:pt x="57150" y="216009"/>
                  </a:cubicBezTo>
                  <a:cubicBezTo>
                    <a:pt x="58816" y="231832"/>
                    <a:pt x="55294" y="248540"/>
                    <a:pt x="60325" y="263634"/>
                  </a:cubicBezTo>
                  <a:cubicBezTo>
                    <a:pt x="62276" y="269488"/>
                    <a:pt x="70805" y="270162"/>
                    <a:pt x="76200" y="273159"/>
                  </a:cubicBezTo>
                  <a:cubicBezTo>
                    <a:pt x="88879" y="280203"/>
                    <a:pt x="89383" y="277409"/>
                    <a:pt x="98425" y="289034"/>
                  </a:cubicBezTo>
                  <a:cubicBezTo>
                    <a:pt x="103110" y="295058"/>
                    <a:pt x="105729" y="302688"/>
                    <a:pt x="111125" y="308084"/>
                  </a:cubicBezTo>
                  <a:cubicBezTo>
                    <a:pt x="114300" y="311259"/>
                    <a:pt x="117775" y="314160"/>
                    <a:pt x="120650" y="317609"/>
                  </a:cubicBezTo>
                  <a:cubicBezTo>
                    <a:pt x="123093" y="320540"/>
                    <a:pt x="124302" y="324436"/>
                    <a:pt x="127000" y="327134"/>
                  </a:cubicBezTo>
                  <a:cubicBezTo>
                    <a:pt x="132188" y="332322"/>
                    <a:pt x="142915" y="338502"/>
                    <a:pt x="149225" y="343009"/>
                  </a:cubicBezTo>
                  <a:cubicBezTo>
                    <a:pt x="152581" y="345406"/>
                    <a:pt x="166462" y="356390"/>
                    <a:pt x="171450" y="358884"/>
                  </a:cubicBezTo>
                  <a:cubicBezTo>
                    <a:pt x="174443" y="360381"/>
                    <a:pt x="177982" y="360562"/>
                    <a:pt x="180975" y="362059"/>
                  </a:cubicBezTo>
                  <a:cubicBezTo>
                    <a:pt x="202901" y="373022"/>
                    <a:pt x="176769" y="364976"/>
                    <a:pt x="203200" y="371584"/>
                  </a:cubicBezTo>
                  <a:cubicBezTo>
                    <a:pt x="223308" y="370526"/>
                    <a:pt x="243780" y="372358"/>
                    <a:pt x="263525" y="368409"/>
                  </a:cubicBezTo>
                  <a:cubicBezTo>
                    <a:pt x="266807" y="367753"/>
                    <a:pt x="264844" y="361669"/>
                    <a:pt x="266700" y="358884"/>
                  </a:cubicBezTo>
                  <a:cubicBezTo>
                    <a:pt x="269191" y="355148"/>
                    <a:pt x="273050" y="352534"/>
                    <a:pt x="276225" y="349359"/>
                  </a:cubicBezTo>
                  <a:cubicBezTo>
                    <a:pt x="277283" y="346184"/>
                    <a:pt x="277903" y="342827"/>
                    <a:pt x="279400" y="339834"/>
                  </a:cubicBezTo>
                  <a:cubicBezTo>
                    <a:pt x="283884" y="330866"/>
                    <a:pt x="296592" y="312458"/>
                    <a:pt x="301625" y="304909"/>
                  </a:cubicBezTo>
                  <a:cubicBezTo>
                    <a:pt x="315386" y="256745"/>
                    <a:pt x="303859" y="303504"/>
                    <a:pt x="311150" y="216009"/>
                  </a:cubicBezTo>
                  <a:cubicBezTo>
                    <a:pt x="312480" y="200049"/>
                    <a:pt x="315514" y="184276"/>
                    <a:pt x="317500" y="168384"/>
                  </a:cubicBezTo>
                  <a:cubicBezTo>
                    <a:pt x="318689" y="158874"/>
                    <a:pt x="319617" y="149334"/>
                    <a:pt x="320675" y="139809"/>
                  </a:cubicBezTo>
                  <a:cubicBezTo>
                    <a:pt x="319617" y="129226"/>
                    <a:pt x="320863" y="118149"/>
                    <a:pt x="317500" y="108059"/>
                  </a:cubicBezTo>
                  <a:cubicBezTo>
                    <a:pt x="316293" y="104439"/>
                    <a:pt x="310458" y="104606"/>
                    <a:pt x="307975" y="101709"/>
                  </a:cubicBezTo>
                  <a:cubicBezTo>
                    <a:pt x="289724" y="80417"/>
                    <a:pt x="308290" y="90473"/>
                    <a:pt x="285750" y="73134"/>
                  </a:cubicBezTo>
                  <a:cubicBezTo>
                    <a:pt x="276676" y="66154"/>
                    <a:pt x="265270" y="62179"/>
                    <a:pt x="257175" y="54084"/>
                  </a:cubicBezTo>
                  <a:cubicBezTo>
                    <a:pt x="243268" y="40177"/>
                    <a:pt x="244116" y="39365"/>
                    <a:pt x="225425" y="28684"/>
                  </a:cubicBezTo>
                  <a:cubicBezTo>
                    <a:pt x="217206" y="23988"/>
                    <a:pt x="209396" y="17323"/>
                    <a:pt x="200025" y="15984"/>
                  </a:cubicBezTo>
                  <a:cubicBezTo>
                    <a:pt x="188311" y="14311"/>
                    <a:pt x="143415" y="7425"/>
                    <a:pt x="127000" y="6459"/>
                  </a:cubicBezTo>
                  <a:cubicBezTo>
                    <a:pt x="118548" y="5962"/>
                    <a:pt x="100542" y="-949"/>
                    <a:pt x="88900" y="109"/>
                  </a:cubicBezTo>
                  <a:close/>
                </a:path>
              </a:pathLst>
            </a:custGeom>
            <a:solidFill>
              <a:srgbClr val="993300"/>
            </a:solidFill>
            <a:ln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17" name="Imagem 16" descr="Uma imagem com céu noturno&#10;&#10;Descrição gerada automaticamente">
              <a:extLst>
                <a:ext uri="{FF2B5EF4-FFF2-40B4-BE49-F238E27FC236}">
                  <a16:creationId xmlns:a16="http://schemas.microsoft.com/office/drawing/2014/main" id="{A007F547-9B01-1739-3FFD-5464A0E91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51" t="26189" r="37309" b="49284"/>
            <a:stretch/>
          </p:blipFill>
          <p:spPr>
            <a:xfrm>
              <a:off x="42273" y="814379"/>
              <a:ext cx="3878694" cy="6167403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56DAAF03-0040-EE1E-D358-21AEBBFF9D8E}"/>
                </a:ext>
              </a:extLst>
            </p:cNvPr>
            <p:cNvSpPr txBox="1"/>
            <p:nvPr/>
          </p:nvSpPr>
          <p:spPr>
            <a:xfrm>
              <a:off x="-342900" y="123782"/>
              <a:ext cx="4775200" cy="2527459"/>
            </a:xfrm>
            <a:prstGeom prst="rect">
              <a:avLst/>
            </a:prstGeom>
            <a:noFill/>
          </p:spPr>
          <p:txBody>
            <a:bodyPr wrap="square" rtlCol="0">
              <a:prstTxWarp prst="textArchUpPour">
                <a:avLst>
                  <a:gd name="adj1" fmla="val 11295282"/>
                  <a:gd name="adj2" fmla="val 40799"/>
                </a:avLst>
              </a:prstTxWarp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just"/>
              <a:r>
                <a:rPr lang="pt-PT" sz="2000" b="1" dirty="0" err="1">
                  <a:ln w="19050">
                    <a:solidFill>
                      <a:schemeClr val="bg1"/>
                    </a:solidFill>
                  </a:ln>
                  <a:latin typeface="Brush Script MT" panose="03060802040406070304" pitchFamily="66" charset="0"/>
                  <a:cs typeface="Dreaming Outloud Script Pro" panose="020B0604020202020204" pitchFamily="66" charset="0"/>
                </a:rPr>
                <a:t>Art&amp;Design</a:t>
              </a:r>
              <a:endParaRPr lang="pt-PT" sz="2000" b="1" dirty="0">
                <a:ln w="19050">
                  <a:solidFill>
                    <a:schemeClr val="bg1"/>
                  </a:solidFill>
                </a:ln>
                <a:latin typeface="Brush Script MT" panose="03060802040406070304" pitchFamily="66" charset="0"/>
                <a:cs typeface="Dreaming Outloud Script Pro" panose="020B0604020202020204" pitchFamily="66" charset="0"/>
              </a:endParaRPr>
            </a:p>
          </p:txBody>
        </p:sp>
      </p:grp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F9B691-4581-8EEA-6059-FF880921E022}"/>
              </a:ext>
            </a:extLst>
          </p:cNvPr>
          <p:cNvSpPr txBox="1"/>
          <p:nvPr/>
        </p:nvSpPr>
        <p:spPr>
          <a:xfrm>
            <a:off x="1660825" y="1452271"/>
            <a:ext cx="10112075" cy="31700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r"/>
            <a:r>
              <a:rPr lang="pt-PT" sz="12000" b="1">
                <a:ln w="57150">
                  <a:solidFill>
                    <a:prstClr val="white"/>
                  </a:solidFill>
                </a:ln>
                <a:cs typeface="Calibri"/>
              </a:rPr>
              <a:t>Projeto</a:t>
            </a:r>
            <a:endParaRPr lang="pt-PT" sz="8000" b="1">
              <a:ln w="57150">
                <a:solidFill>
                  <a:prstClr val="white"/>
                </a:solidFill>
              </a:ln>
              <a:cs typeface="Calibri"/>
            </a:endParaRPr>
          </a:p>
          <a:p>
            <a:pPr algn="r"/>
            <a:r>
              <a:rPr lang="pt-PT" sz="8000" b="1">
                <a:ln w="38100">
                  <a:solidFill>
                    <a:schemeClr val="bg1"/>
                  </a:solidFill>
                </a:ln>
              </a:rPr>
              <a:t>Análise de Sistemas</a:t>
            </a:r>
            <a:endParaRPr lang="pt-PT" sz="8000" b="1">
              <a:ln w="38100">
                <a:solidFill>
                  <a:prstClr val="white"/>
                </a:solidFill>
              </a:ln>
              <a:cs typeface="Calibri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56BFDEF-9712-F01E-840F-8308E59A863B}"/>
              </a:ext>
            </a:extLst>
          </p:cNvPr>
          <p:cNvSpPr txBox="1"/>
          <p:nvPr/>
        </p:nvSpPr>
        <p:spPr>
          <a:xfrm>
            <a:off x="3469252" y="4394081"/>
            <a:ext cx="8392892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3000" u="sng"/>
              <a:t>Grupo 604:</a:t>
            </a:r>
          </a:p>
          <a:p>
            <a:pPr algn="r"/>
            <a:r>
              <a:rPr lang="pt-PT" sz="3000"/>
              <a:t>João Pedro Nunes Vieira – 50458</a:t>
            </a:r>
          </a:p>
          <a:p>
            <a:pPr algn="r"/>
            <a:r>
              <a:rPr lang="pt-PT" sz="3000"/>
              <a:t>Francisco Teixeira – 84843</a:t>
            </a:r>
          </a:p>
          <a:p>
            <a:pPr algn="r"/>
            <a:r>
              <a:rPr lang="pt-PT" sz="3000"/>
              <a:t>Miguel Moreira – 89853</a:t>
            </a:r>
          </a:p>
          <a:p>
            <a:pPr algn="r"/>
            <a:r>
              <a:rPr lang="pt-PT" sz="3000"/>
              <a:t>Pedro Cruzeiro – 103173</a:t>
            </a:r>
          </a:p>
          <a:p>
            <a:pPr algn="r"/>
            <a:endParaRPr lang="pt-PT" sz="3000"/>
          </a:p>
          <a:p>
            <a:pPr algn="r"/>
            <a:endParaRPr lang="pt-PT" sz="2500"/>
          </a:p>
          <a:p>
            <a:pPr algn="r"/>
            <a:endParaRPr lang="pt-PT" sz="3000"/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6A6EC14D-49F6-E5E9-DA02-858C2CD1958E}"/>
              </a:ext>
            </a:extLst>
          </p:cNvPr>
          <p:cNvGrpSpPr/>
          <p:nvPr/>
        </p:nvGrpSpPr>
        <p:grpSpPr>
          <a:xfrm>
            <a:off x="8715420" y="90594"/>
            <a:ext cx="3146724" cy="1616954"/>
            <a:chOff x="3759584" y="4869235"/>
            <a:chExt cx="3146724" cy="1616954"/>
          </a:xfrm>
        </p:grpSpPr>
        <p:pic>
          <p:nvPicPr>
            <p:cNvPr id="2056" name="Picture 8" descr="Systems and Control Group • Systems and control">
              <a:extLst>
                <a:ext uri="{FF2B5EF4-FFF2-40B4-BE49-F238E27FC236}">
                  <a16:creationId xmlns:a16="http://schemas.microsoft.com/office/drawing/2014/main" id="{DF5A0F68-4C45-B934-66AD-B56B96A240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73018"/>
            <a:stretch/>
          </p:blipFill>
          <p:spPr bwMode="auto">
            <a:xfrm>
              <a:off x="4756216" y="4869235"/>
              <a:ext cx="1153460" cy="1245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Systems and Control Group • Systems and control">
              <a:extLst>
                <a:ext uri="{FF2B5EF4-FFF2-40B4-BE49-F238E27FC236}">
                  <a16:creationId xmlns:a16="http://schemas.microsoft.com/office/drawing/2014/main" id="{D9E66177-5456-3AD0-86D0-66CE68BE0B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88"/>
            <a:stretch/>
          </p:blipFill>
          <p:spPr bwMode="auto">
            <a:xfrm>
              <a:off x="3759584" y="5241047"/>
              <a:ext cx="3146724" cy="1245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1758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88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videoplayback">
            <a:hlinkClick r:id="" action="ppaction://media"/>
            <a:extLst>
              <a:ext uri="{FF2B5EF4-FFF2-40B4-BE49-F238E27FC236}">
                <a16:creationId xmlns:a16="http://schemas.microsoft.com/office/drawing/2014/main" id="{02185E66-71A1-5AD6-A319-9B8FED0132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2"/>
                </p14:media>
              </p:ext>
            </p:extLst>
          </p:nvPr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1" r="1373" b="74683"/>
          <a:stretch/>
        </p:blipFill>
        <p:spPr>
          <a:xfrm>
            <a:off x="0" y="0"/>
            <a:ext cx="12192000" cy="205915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BE2ADDD-5557-D22F-1AA8-2E40CDA92051}"/>
              </a:ext>
            </a:extLst>
          </p:cNvPr>
          <p:cNvSpPr txBox="1"/>
          <p:nvPr/>
        </p:nvSpPr>
        <p:spPr>
          <a:xfrm>
            <a:off x="-71717" y="145078"/>
            <a:ext cx="12191999" cy="140038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PT" sz="8500" b="1" dirty="0">
                <a:ln w="57150">
                  <a:solidFill>
                    <a:schemeClr val="bg1"/>
                  </a:solidFill>
                </a:ln>
                <a:ea typeface="+mn-lt"/>
                <a:cs typeface="+mn-lt"/>
              </a:rPr>
              <a:t>Comunicação e Gestão</a:t>
            </a:r>
            <a:endParaRPr lang="en-US" sz="85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6F3E977-32C4-A1C2-3ABC-51D4A2C913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6" r="9320" b="13385"/>
          <a:stretch/>
        </p:blipFill>
        <p:spPr>
          <a:xfrm>
            <a:off x="0" y="2059155"/>
            <a:ext cx="12192000" cy="47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2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885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videoplayback">
            <a:hlinkClick r:id="" action="ppaction://media"/>
            <a:extLst>
              <a:ext uri="{FF2B5EF4-FFF2-40B4-BE49-F238E27FC236}">
                <a16:creationId xmlns:a16="http://schemas.microsoft.com/office/drawing/2014/main" id="{02185E66-71A1-5AD6-A319-9B8FED0132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2"/>
                </p14:media>
              </p:ext>
            </p:extLst>
          </p:nvPr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1" r="1373" b="74683"/>
          <a:stretch/>
        </p:blipFill>
        <p:spPr>
          <a:xfrm>
            <a:off x="0" y="0"/>
            <a:ext cx="12192000" cy="205915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BE2ADDD-5557-D22F-1AA8-2E40CDA92051}"/>
              </a:ext>
            </a:extLst>
          </p:cNvPr>
          <p:cNvSpPr txBox="1"/>
          <p:nvPr/>
        </p:nvSpPr>
        <p:spPr>
          <a:xfrm>
            <a:off x="-71717" y="145078"/>
            <a:ext cx="12191999" cy="140038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PT" sz="8500" b="1" dirty="0">
                <a:ln w="57150">
                  <a:solidFill>
                    <a:schemeClr val="bg1"/>
                  </a:solidFill>
                </a:ln>
                <a:ea typeface="+mn-lt"/>
                <a:cs typeface="+mn-lt"/>
              </a:rPr>
              <a:t>Comunicação e Gestão</a:t>
            </a:r>
            <a:endParaRPr lang="en-US" sz="85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AD36FAD-A1B5-7572-2940-077CAB6F6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0645" y="2487261"/>
            <a:ext cx="8350898" cy="378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885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Finish Line Png – Free PNG Images Vector, PSD, Clipart, Templates">
            <a:extLst>
              <a:ext uri="{FF2B5EF4-FFF2-40B4-BE49-F238E27FC236}">
                <a16:creationId xmlns:a16="http://schemas.microsoft.com/office/drawing/2014/main" id="{3E59724A-93B6-333E-9BE8-8DD3E9A3A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919" y="1909317"/>
            <a:ext cx="5867047" cy="469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videoplayback">
            <a:hlinkClick r:id="" action="ppaction://media"/>
            <a:extLst>
              <a:ext uri="{FF2B5EF4-FFF2-40B4-BE49-F238E27FC236}">
                <a16:creationId xmlns:a16="http://schemas.microsoft.com/office/drawing/2014/main" id="{02185E66-71A1-5AD6-A319-9B8FED0132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2"/>
                </p14:media>
              </p:ext>
            </p:extLst>
          </p:nvPr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1" r="1373" b="74683"/>
          <a:stretch/>
        </p:blipFill>
        <p:spPr>
          <a:xfrm>
            <a:off x="0" y="0"/>
            <a:ext cx="12192000" cy="205915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BE2ADDD-5557-D22F-1AA8-2E40CDA92051}"/>
              </a:ext>
            </a:extLst>
          </p:cNvPr>
          <p:cNvSpPr txBox="1"/>
          <p:nvPr/>
        </p:nvSpPr>
        <p:spPr>
          <a:xfrm>
            <a:off x="-71717" y="145078"/>
            <a:ext cx="12191999" cy="140038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PT" sz="8500" b="1" dirty="0">
                <a:ln w="57150">
                  <a:solidFill>
                    <a:schemeClr val="bg1"/>
                  </a:solidFill>
                </a:ln>
                <a:ea typeface="+mn-lt"/>
                <a:cs typeface="+mn-lt"/>
              </a:rPr>
              <a:t>Conclusão</a:t>
            </a:r>
            <a:endParaRPr lang="en-US" sz="85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69708B-8E55-EF0F-5474-2CAABA23EBFA}"/>
              </a:ext>
            </a:extLst>
          </p:cNvPr>
          <p:cNvSpPr txBox="1"/>
          <p:nvPr/>
        </p:nvSpPr>
        <p:spPr>
          <a:xfrm>
            <a:off x="381000" y="2452644"/>
            <a:ext cx="6984339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ea typeface="+mn-lt"/>
                <a:cs typeface="+mn-lt"/>
              </a:rPr>
              <a:t>Utilização</a:t>
            </a:r>
            <a:r>
              <a:rPr lang="en-US" sz="2400" dirty="0">
                <a:ea typeface="+mn-lt"/>
                <a:cs typeface="+mn-lt"/>
              </a:rPr>
              <a:t> de </a:t>
            </a:r>
            <a:r>
              <a:rPr lang="en-US" sz="2400" dirty="0" err="1">
                <a:ea typeface="+mn-lt"/>
                <a:cs typeface="+mn-lt"/>
              </a:rPr>
              <a:t>filosofia</a:t>
            </a:r>
            <a:r>
              <a:rPr lang="en-US" sz="2400" dirty="0">
                <a:ea typeface="+mn-lt"/>
                <a:cs typeface="+mn-lt"/>
              </a:rPr>
              <a:t> “Agile”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ea typeface="+mn-lt"/>
              <a:cs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ea typeface="+mn-lt"/>
                <a:cs typeface="+mn-lt"/>
              </a:rPr>
              <a:t>Comunicação</a:t>
            </a:r>
            <a:r>
              <a:rPr lang="en-US" sz="2400" dirty="0">
                <a:ea typeface="+mn-lt"/>
                <a:cs typeface="+mn-lt"/>
              </a:rPr>
              <a:t> e </a:t>
            </a:r>
            <a:r>
              <a:rPr lang="en-US" sz="2400" dirty="0" err="1">
                <a:ea typeface="+mn-lt"/>
                <a:cs typeface="+mn-lt"/>
              </a:rPr>
              <a:t>trabalho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em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equipa</a:t>
            </a:r>
            <a:r>
              <a:rPr lang="en-US" sz="2400" dirty="0">
                <a:ea typeface="+mn-lt"/>
                <a:cs typeface="+mn-lt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ea typeface="+mn-lt"/>
              <a:cs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ea typeface="+mn-lt"/>
                <a:cs typeface="+mn-lt"/>
              </a:rPr>
              <a:t>Gestão</a:t>
            </a:r>
            <a:r>
              <a:rPr lang="en-US" sz="2400" dirty="0">
                <a:ea typeface="+mn-lt"/>
                <a:cs typeface="+mn-lt"/>
              </a:rPr>
              <a:t> de tempo e </a:t>
            </a:r>
            <a:r>
              <a:rPr lang="en-US" sz="2400" dirty="0" err="1">
                <a:ea typeface="+mn-lt"/>
                <a:cs typeface="+mn-lt"/>
              </a:rPr>
              <a:t>tarefas</a:t>
            </a:r>
            <a:r>
              <a:rPr lang="en-US" sz="2400" dirty="0">
                <a:ea typeface="+mn-lt"/>
                <a:cs typeface="+mn-lt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ea typeface="+mn-lt"/>
              <a:cs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ea typeface="+mn-lt"/>
                <a:cs typeface="+mn-lt"/>
              </a:rPr>
              <a:t>Importancia</a:t>
            </a:r>
            <a:r>
              <a:rPr lang="en-US" sz="2400" dirty="0">
                <a:ea typeface="+mn-lt"/>
                <a:cs typeface="+mn-lt"/>
              </a:rPr>
              <a:t> de UML para </a:t>
            </a:r>
            <a:r>
              <a:rPr lang="en-US" sz="2400" dirty="0" err="1">
                <a:ea typeface="+mn-lt"/>
                <a:cs typeface="+mn-lt"/>
              </a:rPr>
              <a:t>modelação</a:t>
            </a:r>
            <a:r>
              <a:rPr lang="en-US" sz="2400" dirty="0">
                <a:ea typeface="+mn-lt"/>
                <a:cs typeface="+mn-lt"/>
              </a:rPr>
              <a:t> e </a:t>
            </a:r>
            <a:r>
              <a:rPr lang="en-US" sz="2400" dirty="0" err="1">
                <a:ea typeface="+mn-lt"/>
                <a:cs typeface="+mn-lt"/>
              </a:rPr>
              <a:t>implementação</a:t>
            </a:r>
            <a:r>
              <a:rPr lang="en-US" sz="2400" dirty="0">
                <a:ea typeface="+mn-lt"/>
                <a:cs typeface="+mn-lt"/>
              </a:rPr>
              <a:t> de </a:t>
            </a:r>
            <a:r>
              <a:rPr lang="en-US" sz="2400" dirty="0" err="1">
                <a:ea typeface="+mn-lt"/>
                <a:cs typeface="+mn-lt"/>
              </a:rPr>
              <a:t>sistemas</a:t>
            </a:r>
            <a:r>
              <a:rPr lang="en-US" sz="2400" dirty="0">
                <a:ea typeface="+mn-lt"/>
                <a:cs typeface="+mn-lt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ea typeface="+mn-lt"/>
              <a:cs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ea typeface="+mn-lt"/>
                <a:cs typeface="+mn-lt"/>
              </a:rPr>
              <a:t>Aplicação</a:t>
            </a:r>
            <a:r>
              <a:rPr lang="en-US" sz="2400" dirty="0">
                <a:ea typeface="+mn-lt"/>
                <a:cs typeface="+mn-lt"/>
              </a:rPr>
              <a:t> de </a:t>
            </a:r>
            <a:r>
              <a:rPr lang="en-US" sz="2400" dirty="0" err="1">
                <a:ea typeface="+mn-lt"/>
                <a:cs typeface="+mn-lt"/>
              </a:rPr>
              <a:t>conhecimento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adquirido</a:t>
            </a:r>
            <a:r>
              <a:rPr lang="en-US" sz="2400" dirty="0">
                <a:ea typeface="+mn-lt"/>
                <a:cs typeface="+mn-lt"/>
              </a:rPr>
              <a:t> no </a:t>
            </a:r>
            <a:r>
              <a:rPr lang="en-US" sz="2400" dirty="0" err="1">
                <a:ea typeface="+mn-lt"/>
                <a:cs typeface="+mn-lt"/>
              </a:rPr>
              <a:t>decorrer</a:t>
            </a:r>
            <a:r>
              <a:rPr lang="en-US" sz="2400" dirty="0">
                <a:ea typeface="+mn-lt"/>
                <a:cs typeface="+mn-lt"/>
              </a:rPr>
              <a:t> do </a:t>
            </a:r>
            <a:r>
              <a:rPr lang="en-US" sz="2400" dirty="0" err="1">
                <a:ea typeface="+mn-lt"/>
                <a:cs typeface="+mn-lt"/>
              </a:rPr>
              <a:t>curso</a:t>
            </a:r>
            <a:r>
              <a:rPr lang="en-US" sz="2400" dirty="0">
                <a:ea typeface="+mn-lt"/>
                <a:cs typeface="+mn-lt"/>
              </a:rPr>
              <a:t>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7EB9873-F9B8-A1AF-191A-62517D334320}"/>
              </a:ext>
            </a:extLst>
          </p:cNvPr>
          <p:cNvSpPr txBox="1"/>
          <p:nvPr/>
        </p:nvSpPr>
        <p:spPr>
          <a:xfrm>
            <a:off x="6024282" y="6625904"/>
            <a:ext cx="614420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PT" sz="800" dirty="0"/>
              <a:t>https://freepikpsd.com/finish-line-png/805770/</a:t>
            </a:r>
          </a:p>
        </p:txBody>
      </p:sp>
    </p:spTree>
    <p:extLst>
      <p:ext uri="{BB962C8B-B14F-4D97-AF65-F5344CB8AC3E}">
        <p14:creationId xmlns:p14="http://schemas.microsoft.com/office/powerpoint/2010/main" val="115515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885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videoplayback">
            <a:hlinkClick r:id="" action="ppaction://media"/>
            <a:extLst>
              <a:ext uri="{FF2B5EF4-FFF2-40B4-BE49-F238E27FC236}">
                <a16:creationId xmlns:a16="http://schemas.microsoft.com/office/drawing/2014/main" id="{02185E66-71A1-5AD6-A319-9B8FED0132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2"/>
                </p14:media>
              </p:ext>
            </p:extLst>
          </p:nvPr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1" r="1373" b="74683"/>
          <a:stretch/>
        </p:blipFill>
        <p:spPr>
          <a:xfrm>
            <a:off x="0" y="0"/>
            <a:ext cx="12192000" cy="205915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5E3F056E-AB00-AF94-098B-6446E7EE86C2}"/>
              </a:ext>
            </a:extLst>
          </p:cNvPr>
          <p:cNvSpPr txBox="1"/>
          <p:nvPr/>
        </p:nvSpPr>
        <p:spPr>
          <a:xfrm>
            <a:off x="0" y="120164"/>
            <a:ext cx="12191999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PT" sz="9000" b="1" dirty="0">
                <a:ln w="57150">
                  <a:solidFill>
                    <a:prstClr val="white"/>
                  </a:solidFill>
                </a:ln>
                <a:cs typeface="Calibri"/>
              </a:rPr>
              <a:t>Foco do </a:t>
            </a:r>
            <a:r>
              <a:rPr lang="pt-PT" sz="9000" b="1" dirty="0" err="1">
                <a:ln w="57150">
                  <a:solidFill>
                    <a:prstClr val="white"/>
                  </a:solidFill>
                </a:ln>
                <a:cs typeface="Calibri"/>
              </a:rPr>
              <a:t>Projecto</a:t>
            </a:r>
            <a:endParaRPr lang="pt-PT" sz="9000" b="1" dirty="0">
              <a:ln w="57150">
                <a:solidFill>
                  <a:prstClr val="white"/>
                </a:solidFill>
              </a:ln>
              <a:cs typeface="Calibri"/>
            </a:endParaRPr>
          </a:p>
        </p:txBody>
      </p:sp>
      <p:sp>
        <p:nvSpPr>
          <p:cNvPr id="8" name="CaixaDeTexto 20">
            <a:extLst>
              <a:ext uri="{FF2B5EF4-FFF2-40B4-BE49-F238E27FC236}">
                <a16:creationId xmlns:a16="http://schemas.microsoft.com/office/drawing/2014/main" id="{3E16E91F-FBB6-B57A-68EF-A5A2097ECAA3}"/>
              </a:ext>
            </a:extLst>
          </p:cNvPr>
          <p:cNvSpPr txBox="1"/>
          <p:nvPr/>
        </p:nvSpPr>
        <p:spPr>
          <a:xfrm>
            <a:off x="420800" y="2679966"/>
            <a:ext cx="5674737" cy="34778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l" rtl="0" fontAlgn="base">
              <a:buFontTx/>
              <a:buChar char="-"/>
            </a:pPr>
            <a:r>
              <a:rPr lang="pt-PT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pesquisa, compra e venda de trabalhos artísticos da área está desunificada, como um puzzle, tornando-se uma tarefa muito complexa.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</a:p>
          <a:p>
            <a:pPr algn="l" rtl="0" fontAlgn="base"/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342900" indent="-342900" algn="l" rtl="0" fontAlgn="base">
              <a:buFontTx/>
              <a:buChar char="-"/>
            </a:pPr>
            <a:r>
              <a:rPr lang="pt-PT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Devido à pandemia  COVID-19, o mercado online sofreu um aumento, o que revela uma oportunidade!</a:t>
            </a:r>
          </a:p>
          <a:p>
            <a:pPr marL="342900" indent="-342900" algn="l" rtl="0" fontAlgn="base">
              <a:buFontTx/>
              <a:buChar char="-"/>
            </a:pPr>
            <a:endParaRPr lang="pt-PT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342900" indent="-342900" algn="l" rtl="0" fontAlgn="base">
              <a:buFontTx/>
              <a:buChar char="-"/>
            </a:pPr>
            <a:r>
              <a:rPr lang="pt-PT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Um sistema unificado online, implicará um aumento de utilizadores e conquista de mercado a nível global, aumentando receitas.</a:t>
            </a:r>
            <a:endParaRPr lang="en-US" sz="20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CE2139-4CC7-629A-705C-79C7D2A4E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796" y="2679965"/>
            <a:ext cx="2801823" cy="211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F3F4B252-2D6D-9712-4766-14932D607C8D}"/>
              </a:ext>
            </a:extLst>
          </p:cNvPr>
          <p:cNvGrpSpPr/>
          <p:nvPr/>
        </p:nvGrpSpPr>
        <p:grpSpPr>
          <a:xfrm>
            <a:off x="9767274" y="3059907"/>
            <a:ext cx="2003926" cy="3477875"/>
            <a:chOff x="-342900" y="123782"/>
            <a:chExt cx="4775200" cy="6858000"/>
          </a:xfrm>
        </p:grpSpPr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0CF516C6-DD11-4320-690E-D45AAE3209D8}"/>
                </a:ext>
              </a:extLst>
            </p:cNvPr>
            <p:cNvSpPr/>
            <p:nvPr/>
          </p:nvSpPr>
          <p:spPr>
            <a:xfrm>
              <a:off x="1413504" y="5203287"/>
              <a:ext cx="805009" cy="1137356"/>
            </a:xfrm>
            <a:custGeom>
              <a:avLst/>
              <a:gdLst>
                <a:gd name="connsiteX0" fmla="*/ 44450 w 279400"/>
                <a:gd name="connsiteY0" fmla="*/ 6842 h 444992"/>
                <a:gd name="connsiteX1" fmla="*/ 25400 w 279400"/>
                <a:gd name="connsiteY1" fmla="*/ 38592 h 444992"/>
                <a:gd name="connsiteX2" fmla="*/ 15875 w 279400"/>
                <a:gd name="connsiteY2" fmla="*/ 54467 h 444992"/>
                <a:gd name="connsiteX3" fmla="*/ 3175 w 279400"/>
                <a:gd name="connsiteY3" fmla="*/ 79867 h 444992"/>
                <a:gd name="connsiteX4" fmla="*/ 0 w 279400"/>
                <a:gd name="connsiteY4" fmla="*/ 102092 h 444992"/>
                <a:gd name="connsiteX5" fmla="*/ 3175 w 279400"/>
                <a:gd name="connsiteY5" fmla="*/ 133842 h 444992"/>
                <a:gd name="connsiteX6" fmla="*/ 12700 w 279400"/>
                <a:gd name="connsiteY6" fmla="*/ 181467 h 444992"/>
                <a:gd name="connsiteX7" fmla="*/ 19050 w 279400"/>
                <a:gd name="connsiteY7" fmla="*/ 257667 h 444992"/>
                <a:gd name="connsiteX8" fmla="*/ 25400 w 279400"/>
                <a:gd name="connsiteY8" fmla="*/ 270367 h 444992"/>
                <a:gd name="connsiteX9" fmla="*/ 38100 w 279400"/>
                <a:gd name="connsiteY9" fmla="*/ 302117 h 444992"/>
                <a:gd name="connsiteX10" fmla="*/ 41275 w 279400"/>
                <a:gd name="connsiteY10" fmla="*/ 346567 h 444992"/>
                <a:gd name="connsiteX11" fmla="*/ 57150 w 279400"/>
                <a:gd name="connsiteY11" fmla="*/ 362442 h 444992"/>
                <a:gd name="connsiteX12" fmla="*/ 85725 w 279400"/>
                <a:gd name="connsiteY12" fmla="*/ 387842 h 444992"/>
                <a:gd name="connsiteX13" fmla="*/ 114300 w 279400"/>
                <a:gd name="connsiteY13" fmla="*/ 429117 h 444992"/>
                <a:gd name="connsiteX14" fmla="*/ 133350 w 279400"/>
                <a:gd name="connsiteY14" fmla="*/ 444992 h 444992"/>
                <a:gd name="connsiteX15" fmla="*/ 146050 w 279400"/>
                <a:gd name="connsiteY15" fmla="*/ 438642 h 444992"/>
                <a:gd name="connsiteX16" fmla="*/ 180975 w 279400"/>
                <a:gd name="connsiteY16" fmla="*/ 419592 h 444992"/>
                <a:gd name="connsiteX17" fmla="*/ 206375 w 279400"/>
                <a:gd name="connsiteY17" fmla="*/ 416417 h 444992"/>
                <a:gd name="connsiteX18" fmla="*/ 225425 w 279400"/>
                <a:gd name="connsiteY18" fmla="*/ 400542 h 444992"/>
                <a:gd name="connsiteX19" fmla="*/ 234950 w 279400"/>
                <a:gd name="connsiteY19" fmla="*/ 381492 h 444992"/>
                <a:gd name="connsiteX20" fmla="*/ 244475 w 279400"/>
                <a:gd name="connsiteY20" fmla="*/ 371967 h 444992"/>
                <a:gd name="connsiteX21" fmla="*/ 269875 w 279400"/>
                <a:gd name="connsiteY21" fmla="*/ 330692 h 444992"/>
                <a:gd name="connsiteX22" fmla="*/ 273050 w 279400"/>
                <a:gd name="connsiteY22" fmla="*/ 321167 h 444992"/>
                <a:gd name="connsiteX23" fmla="*/ 279400 w 279400"/>
                <a:gd name="connsiteY23" fmla="*/ 305292 h 444992"/>
                <a:gd name="connsiteX24" fmla="*/ 276225 w 279400"/>
                <a:gd name="connsiteY24" fmla="*/ 283067 h 444992"/>
                <a:gd name="connsiteX25" fmla="*/ 254000 w 279400"/>
                <a:gd name="connsiteY25" fmla="*/ 260842 h 444992"/>
                <a:gd name="connsiteX26" fmla="*/ 241300 w 279400"/>
                <a:gd name="connsiteY26" fmla="*/ 244967 h 444992"/>
                <a:gd name="connsiteX27" fmla="*/ 215900 w 279400"/>
                <a:gd name="connsiteY27" fmla="*/ 200517 h 444992"/>
                <a:gd name="connsiteX28" fmla="*/ 187325 w 279400"/>
                <a:gd name="connsiteY28" fmla="*/ 171942 h 444992"/>
                <a:gd name="connsiteX29" fmla="*/ 171450 w 279400"/>
                <a:gd name="connsiteY29" fmla="*/ 143367 h 444992"/>
                <a:gd name="connsiteX30" fmla="*/ 158750 w 279400"/>
                <a:gd name="connsiteY30" fmla="*/ 124317 h 444992"/>
                <a:gd name="connsiteX31" fmla="*/ 139700 w 279400"/>
                <a:gd name="connsiteY31" fmla="*/ 108442 h 444992"/>
                <a:gd name="connsiteX32" fmla="*/ 133350 w 279400"/>
                <a:gd name="connsiteY32" fmla="*/ 79867 h 444992"/>
                <a:gd name="connsiteX33" fmla="*/ 123825 w 279400"/>
                <a:gd name="connsiteY33" fmla="*/ 22717 h 444992"/>
                <a:gd name="connsiteX34" fmla="*/ 111125 w 279400"/>
                <a:gd name="connsiteY34" fmla="*/ 13192 h 444992"/>
                <a:gd name="connsiteX35" fmla="*/ 85725 w 279400"/>
                <a:gd name="connsiteY35" fmla="*/ 6842 h 444992"/>
                <a:gd name="connsiteX36" fmla="*/ 73025 w 279400"/>
                <a:gd name="connsiteY36" fmla="*/ 492 h 444992"/>
                <a:gd name="connsiteX37" fmla="*/ 44450 w 279400"/>
                <a:gd name="connsiteY37" fmla="*/ 6842 h 44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9400" h="444992">
                  <a:moveTo>
                    <a:pt x="44450" y="6842"/>
                  </a:moveTo>
                  <a:cubicBezTo>
                    <a:pt x="36513" y="13192"/>
                    <a:pt x="36838" y="7139"/>
                    <a:pt x="25400" y="38592"/>
                  </a:cubicBezTo>
                  <a:cubicBezTo>
                    <a:pt x="23291" y="44392"/>
                    <a:pt x="18801" y="49034"/>
                    <a:pt x="15875" y="54467"/>
                  </a:cubicBezTo>
                  <a:cubicBezTo>
                    <a:pt x="11387" y="62802"/>
                    <a:pt x="7408" y="71400"/>
                    <a:pt x="3175" y="79867"/>
                  </a:cubicBezTo>
                  <a:cubicBezTo>
                    <a:pt x="2117" y="87275"/>
                    <a:pt x="0" y="94608"/>
                    <a:pt x="0" y="102092"/>
                  </a:cubicBezTo>
                  <a:cubicBezTo>
                    <a:pt x="0" y="112728"/>
                    <a:pt x="1516" y="123336"/>
                    <a:pt x="3175" y="133842"/>
                  </a:cubicBezTo>
                  <a:cubicBezTo>
                    <a:pt x="6893" y="157387"/>
                    <a:pt x="10579" y="160257"/>
                    <a:pt x="12700" y="181467"/>
                  </a:cubicBezTo>
                  <a:cubicBezTo>
                    <a:pt x="15236" y="206829"/>
                    <a:pt x="15445" y="232435"/>
                    <a:pt x="19050" y="257667"/>
                  </a:cubicBezTo>
                  <a:cubicBezTo>
                    <a:pt x="19719" y="262352"/>
                    <a:pt x="23441" y="266058"/>
                    <a:pt x="25400" y="270367"/>
                  </a:cubicBezTo>
                  <a:cubicBezTo>
                    <a:pt x="34436" y="290246"/>
                    <a:pt x="33127" y="287197"/>
                    <a:pt x="38100" y="302117"/>
                  </a:cubicBezTo>
                  <a:cubicBezTo>
                    <a:pt x="39158" y="316934"/>
                    <a:pt x="38694" y="331939"/>
                    <a:pt x="41275" y="346567"/>
                  </a:cubicBezTo>
                  <a:cubicBezTo>
                    <a:pt x="42740" y="354871"/>
                    <a:pt x="51451" y="358371"/>
                    <a:pt x="57150" y="362442"/>
                  </a:cubicBezTo>
                  <a:cubicBezTo>
                    <a:pt x="73501" y="374121"/>
                    <a:pt x="69412" y="371529"/>
                    <a:pt x="85725" y="387842"/>
                  </a:cubicBezTo>
                  <a:cubicBezTo>
                    <a:pt x="91489" y="405134"/>
                    <a:pt x="93682" y="415372"/>
                    <a:pt x="114300" y="429117"/>
                  </a:cubicBezTo>
                  <a:cubicBezTo>
                    <a:pt x="127561" y="437958"/>
                    <a:pt x="121127" y="432769"/>
                    <a:pt x="133350" y="444992"/>
                  </a:cubicBezTo>
                  <a:cubicBezTo>
                    <a:pt x="137583" y="442875"/>
                    <a:pt x="141991" y="441077"/>
                    <a:pt x="146050" y="438642"/>
                  </a:cubicBezTo>
                  <a:cubicBezTo>
                    <a:pt x="160046" y="430244"/>
                    <a:pt x="165330" y="423202"/>
                    <a:pt x="180975" y="419592"/>
                  </a:cubicBezTo>
                  <a:cubicBezTo>
                    <a:pt x="189289" y="417673"/>
                    <a:pt x="197908" y="417475"/>
                    <a:pt x="206375" y="416417"/>
                  </a:cubicBezTo>
                  <a:cubicBezTo>
                    <a:pt x="213403" y="411731"/>
                    <a:pt x="220536" y="407876"/>
                    <a:pt x="225425" y="400542"/>
                  </a:cubicBezTo>
                  <a:cubicBezTo>
                    <a:pt x="229363" y="394635"/>
                    <a:pt x="231012" y="387399"/>
                    <a:pt x="234950" y="381492"/>
                  </a:cubicBezTo>
                  <a:cubicBezTo>
                    <a:pt x="237441" y="377756"/>
                    <a:pt x="241718" y="375511"/>
                    <a:pt x="244475" y="371967"/>
                  </a:cubicBezTo>
                  <a:cubicBezTo>
                    <a:pt x="251517" y="362913"/>
                    <a:pt x="265006" y="340430"/>
                    <a:pt x="269875" y="330692"/>
                  </a:cubicBezTo>
                  <a:cubicBezTo>
                    <a:pt x="271372" y="327699"/>
                    <a:pt x="271875" y="324301"/>
                    <a:pt x="273050" y="321167"/>
                  </a:cubicBezTo>
                  <a:cubicBezTo>
                    <a:pt x="275051" y="315831"/>
                    <a:pt x="277283" y="310584"/>
                    <a:pt x="279400" y="305292"/>
                  </a:cubicBezTo>
                  <a:cubicBezTo>
                    <a:pt x="278342" y="297884"/>
                    <a:pt x="279938" y="289565"/>
                    <a:pt x="276225" y="283067"/>
                  </a:cubicBezTo>
                  <a:cubicBezTo>
                    <a:pt x="271027" y="273970"/>
                    <a:pt x="260545" y="269023"/>
                    <a:pt x="254000" y="260842"/>
                  </a:cubicBezTo>
                  <a:lnTo>
                    <a:pt x="241300" y="244967"/>
                  </a:lnTo>
                  <a:cubicBezTo>
                    <a:pt x="235426" y="227345"/>
                    <a:pt x="233058" y="217675"/>
                    <a:pt x="215900" y="200517"/>
                  </a:cubicBezTo>
                  <a:cubicBezTo>
                    <a:pt x="206375" y="190992"/>
                    <a:pt x="193349" y="183990"/>
                    <a:pt x="187325" y="171942"/>
                  </a:cubicBezTo>
                  <a:cubicBezTo>
                    <a:pt x="180254" y="157799"/>
                    <a:pt x="180752" y="157985"/>
                    <a:pt x="171450" y="143367"/>
                  </a:cubicBezTo>
                  <a:cubicBezTo>
                    <a:pt x="167353" y="136928"/>
                    <a:pt x="163884" y="129964"/>
                    <a:pt x="158750" y="124317"/>
                  </a:cubicBezTo>
                  <a:cubicBezTo>
                    <a:pt x="153190" y="118201"/>
                    <a:pt x="146050" y="113734"/>
                    <a:pt x="139700" y="108442"/>
                  </a:cubicBezTo>
                  <a:cubicBezTo>
                    <a:pt x="137583" y="98917"/>
                    <a:pt x="135127" y="89461"/>
                    <a:pt x="133350" y="79867"/>
                  </a:cubicBezTo>
                  <a:cubicBezTo>
                    <a:pt x="129833" y="60877"/>
                    <a:pt x="129932" y="41039"/>
                    <a:pt x="123825" y="22717"/>
                  </a:cubicBezTo>
                  <a:cubicBezTo>
                    <a:pt x="122152" y="17697"/>
                    <a:pt x="116010" y="15227"/>
                    <a:pt x="111125" y="13192"/>
                  </a:cubicBezTo>
                  <a:cubicBezTo>
                    <a:pt x="103069" y="9835"/>
                    <a:pt x="93531" y="10745"/>
                    <a:pt x="85725" y="6842"/>
                  </a:cubicBezTo>
                  <a:cubicBezTo>
                    <a:pt x="81492" y="4725"/>
                    <a:pt x="77694" y="1270"/>
                    <a:pt x="73025" y="492"/>
                  </a:cubicBezTo>
                  <a:cubicBezTo>
                    <a:pt x="64674" y="-900"/>
                    <a:pt x="52387" y="492"/>
                    <a:pt x="44450" y="684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73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16" name="Imagem 15" descr="Uma imagem com aeronaves, balão, transporte&#10;&#10;Descrição gerada automaticamente">
              <a:extLst>
                <a:ext uri="{FF2B5EF4-FFF2-40B4-BE49-F238E27FC236}">
                  <a16:creationId xmlns:a16="http://schemas.microsoft.com/office/drawing/2014/main" id="{89760F1D-F034-E524-3A73-8E7F18BDF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306" y="1072165"/>
              <a:ext cx="2452894" cy="3103801"/>
            </a:xfrm>
            <a:prstGeom prst="ellipse">
              <a:avLst/>
            </a:prstGeom>
          </p:spPr>
        </p:pic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8767FFB8-DF83-62BF-6A85-BC32CB6DDD52}"/>
                </a:ext>
              </a:extLst>
            </p:cNvPr>
            <p:cNvSpPr/>
            <p:nvPr/>
          </p:nvSpPr>
          <p:spPr>
            <a:xfrm>
              <a:off x="1697086" y="4928355"/>
              <a:ext cx="923932" cy="949735"/>
            </a:xfrm>
            <a:custGeom>
              <a:avLst/>
              <a:gdLst>
                <a:gd name="connsiteX0" fmla="*/ 88900 w 320675"/>
                <a:gd name="connsiteY0" fmla="*/ 109 h 371584"/>
                <a:gd name="connsiteX1" fmla="*/ 57150 w 320675"/>
                <a:gd name="connsiteY1" fmla="*/ 12809 h 371584"/>
                <a:gd name="connsiteX2" fmla="*/ 25400 w 320675"/>
                <a:gd name="connsiteY2" fmla="*/ 22334 h 371584"/>
                <a:gd name="connsiteX3" fmla="*/ 12700 w 320675"/>
                <a:gd name="connsiteY3" fmla="*/ 28684 h 371584"/>
                <a:gd name="connsiteX4" fmla="*/ 0 w 320675"/>
                <a:gd name="connsiteY4" fmla="*/ 69959 h 371584"/>
                <a:gd name="connsiteX5" fmla="*/ 3175 w 320675"/>
                <a:gd name="connsiteY5" fmla="*/ 136634 h 371584"/>
                <a:gd name="connsiteX6" fmla="*/ 6350 w 320675"/>
                <a:gd name="connsiteY6" fmla="*/ 146159 h 371584"/>
                <a:gd name="connsiteX7" fmla="*/ 38100 w 320675"/>
                <a:gd name="connsiteY7" fmla="*/ 177909 h 371584"/>
                <a:gd name="connsiteX8" fmla="*/ 44450 w 320675"/>
                <a:gd name="connsiteY8" fmla="*/ 187434 h 371584"/>
                <a:gd name="connsiteX9" fmla="*/ 53975 w 320675"/>
                <a:gd name="connsiteY9" fmla="*/ 203309 h 371584"/>
                <a:gd name="connsiteX10" fmla="*/ 57150 w 320675"/>
                <a:gd name="connsiteY10" fmla="*/ 216009 h 371584"/>
                <a:gd name="connsiteX11" fmla="*/ 60325 w 320675"/>
                <a:gd name="connsiteY11" fmla="*/ 263634 h 371584"/>
                <a:gd name="connsiteX12" fmla="*/ 76200 w 320675"/>
                <a:gd name="connsiteY12" fmla="*/ 273159 h 371584"/>
                <a:gd name="connsiteX13" fmla="*/ 98425 w 320675"/>
                <a:gd name="connsiteY13" fmla="*/ 289034 h 371584"/>
                <a:gd name="connsiteX14" fmla="*/ 111125 w 320675"/>
                <a:gd name="connsiteY14" fmla="*/ 308084 h 371584"/>
                <a:gd name="connsiteX15" fmla="*/ 120650 w 320675"/>
                <a:gd name="connsiteY15" fmla="*/ 317609 h 371584"/>
                <a:gd name="connsiteX16" fmla="*/ 127000 w 320675"/>
                <a:gd name="connsiteY16" fmla="*/ 327134 h 371584"/>
                <a:gd name="connsiteX17" fmla="*/ 149225 w 320675"/>
                <a:gd name="connsiteY17" fmla="*/ 343009 h 371584"/>
                <a:gd name="connsiteX18" fmla="*/ 171450 w 320675"/>
                <a:gd name="connsiteY18" fmla="*/ 358884 h 371584"/>
                <a:gd name="connsiteX19" fmla="*/ 180975 w 320675"/>
                <a:gd name="connsiteY19" fmla="*/ 362059 h 371584"/>
                <a:gd name="connsiteX20" fmla="*/ 203200 w 320675"/>
                <a:gd name="connsiteY20" fmla="*/ 371584 h 371584"/>
                <a:gd name="connsiteX21" fmla="*/ 263525 w 320675"/>
                <a:gd name="connsiteY21" fmla="*/ 368409 h 371584"/>
                <a:gd name="connsiteX22" fmla="*/ 266700 w 320675"/>
                <a:gd name="connsiteY22" fmla="*/ 358884 h 371584"/>
                <a:gd name="connsiteX23" fmla="*/ 276225 w 320675"/>
                <a:gd name="connsiteY23" fmla="*/ 349359 h 371584"/>
                <a:gd name="connsiteX24" fmla="*/ 279400 w 320675"/>
                <a:gd name="connsiteY24" fmla="*/ 339834 h 371584"/>
                <a:gd name="connsiteX25" fmla="*/ 301625 w 320675"/>
                <a:gd name="connsiteY25" fmla="*/ 304909 h 371584"/>
                <a:gd name="connsiteX26" fmla="*/ 311150 w 320675"/>
                <a:gd name="connsiteY26" fmla="*/ 216009 h 371584"/>
                <a:gd name="connsiteX27" fmla="*/ 317500 w 320675"/>
                <a:gd name="connsiteY27" fmla="*/ 168384 h 371584"/>
                <a:gd name="connsiteX28" fmla="*/ 320675 w 320675"/>
                <a:gd name="connsiteY28" fmla="*/ 139809 h 371584"/>
                <a:gd name="connsiteX29" fmla="*/ 317500 w 320675"/>
                <a:gd name="connsiteY29" fmla="*/ 108059 h 371584"/>
                <a:gd name="connsiteX30" fmla="*/ 307975 w 320675"/>
                <a:gd name="connsiteY30" fmla="*/ 101709 h 371584"/>
                <a:gd name="connsiteX31" fmla="*/ 285750 w 320675"/>
                <a:gd name="connsiteY31" fmla="*/ 73134 h 371584"/>
                <a:gd name="connsiteX32" fmla="*/ 257175 w 320675"/>
                <a:gd name="connsiteY32" fmla="*/ 54084 h 371584"/>
                <a:gd name="connsiteX33" fmla="*/ 225425 w 320675"/>
                <a:gd name="connsiteY33" fmla="*/ 28684 h 371584"/>
                <a:gd name="connsiteX34" fmla="*/ 200025 w 320675"/>
                <a:gd name="connsiteY34" fmla="*/ 15984 h 371584"/>
                <a:gd name="connsiteX35" fmla="*/ 127000 w 320675"/>
                <a:gd name="connsiteY35" fmla="*/ 6459 h 371584"/>
                <a:gd name="connsiteX36" fmla="*/ 88900 w 320675"/>
                <a:gd name="connsiteY36" fmla="*/ 109 h 37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20675" h="371584">
                  <a:moveTo>
                    <a:pt x="88900" y="109"/>
                  </a:moveTo>
                  <a:cubicBezTo>
                    <a:pt x="77258" y="1167"/>
                    <a:pt x="68208" y="10044"/>
                    <a:pt x="57150" y="12809"/>
                  </a:cubicBezTo>
                  <a:cubicBezTo>
                    <a:pt x="48035" y="15088"/>
                    <a:pt x="33130" y="18469"/>
                    <a:pt x="25400" y="22334"/>
                  </a:cubicBezTo>
                  <a:lnTo>
                    <a:pt x="12700" y="28684"/>
                  </a:lnTo>
                  <a:cubicBezTo>
                    <a:pt x="3914" y="55043"/>
                    <a:pt x="8189" y="41298"/>
                    <a:pt x="0" y="69959"/>
                  </a:cubicBezTo>
                  <a:cubicBezTo>
                    <a:pt x="1058" y="92184"/>
                    <a:pt x="1327" y="114461"/>
                    <a:pt x="3175" y="136634"/>
                  </a:cubicBezTo>
                  <a:cubicBezTo>
                    <a:pt x="3453" y="139969"/>
                    <a:pt x="4853" y="143166"/>
                    <a:pt x="6350" y="146159"/>
                  </a:cubicBezTo>
                  <a:cubicBezTo>
                    <a:pt x="13844" y="161147"/>
                    <a:pt x="24854" y="164663"/>
                    <a:pt x="38100" y="177909"/>
                  </a:cubicBezTo>
                  <a:cubicBezTo>
                    <a:pt x="40798" y="180607"/>
                    <a:pt x="42428" y="184198"/>
                    <a:pt x="44450" y="187434"/>
                  </a:cubicBezTo>
                  <a:cubicBezTo>
                    <a:pt x="47721" y="192667"/>
                    <a:pt x="50800" y="198017"/>
                    <a:pt x="53975" y="203309"/>
                  </a:cubicBezTo>
                  <a:cubicBezTo>
                    <a:pt x="55033" y="207542"/>
                    <a:pt x="56693" y="211669"/>
                    <a:pt x="57150" y="216009"/>
                  </a:cubicBezTo>
                  <a:cubicBezTo>
                    <a:pt x="58816" y="231832"/>
                    <a:pt x="55294" y="248540"/>
                    <a:pt x="60325" y="263634"/>
                  </a:cubicBezTo>
                  <a:cubicBezTo>
                    <a:pt x="62276" y="269488"/>
                    <a:pt x="70805" y="270162"/>
                    <a:pt x="76200" y="273159"/>
                  </a:cubicBezTo>
                  <a:cubicBezTo>
                    <a:pt x="88879" y="280203"/>
                    <a:pt x="89383" y="277409"/>
                    <a:pt x="98425" y="289034"/>
                  </a:cubicBezTo>
                  <a:cubicBezTo>
                    <a:pt x="103110" y="295058"/>
                    <a:pt x="105729" y="302688"/>
                    <a:pt x="111125" y="308084"/>
                  </a:cubicBezTo>
                  <a:cubicBezTo>
                    <a:pt x="114300" y="311259"/>
                    <a:pt x="117775" y="314160"/>
                    <a:pt x="120650" y="317609"/>
                  </a:cubicBezTo>
                  <a:cubicBezTo>
                    <a:pt x="123093" y="320540"/>
                    <a:pt x="124302" y="324436"/>
                    <a:pt x="127000" y="327134"/>
                  </a:cubicBezTo>
                  <a:cubicBezTo>
                    <a:pt x="132188" y="332322"/>
                    <a:pt x="142915" y="338502"/>
                    <a:pt x="149225" y="343009"/>
                  </a:cubicBezTo>
                  <a:cubicBezTo>
                    <a:pt x="152581" y="345406"/>
                    <a:pt x="166462" y="356390"/>
                    <a:pt x="171450" y="358884"/>
                  </a:cubicBezTo>
                  <a:cubicBezTo>
                    <a:pt x="174443" y="360381"/>
                    <a:pt x="177982" y="360562"/>
                    <a:pt x="180975" y="362059"/>
                  </a:cubicBezTo>
                  <a:cubicBezTo>
                    <a:pt x="202901" y="373022"/>
                    <a:pt x="176769" y="364976"/>
                    <a:pt x="203200" y="371584"/>
                  </a:cubicBezTo>
                  <a:cubicBezTo>
                    <a:pt x="223308" y="370526"/>
                    <a:pt x="243780" y="372358"/>
                    <a:pt x="263525" y="368409"/>
                  </a:cubicBezTo>
                  <a:cubicBezTo>
                    <a:pt x="266807" y="367753"/>
                    <a:pt x="264844" y="361669"/>
                    <a:pt x="266700" y="358884"/>
                  </a:cubicBezTo>
                  <a:cubicBezTo>
                    <a:pt x="269191" y="355148"/>
                    <a:pt x="273050" y="352534"/>
                    <a:pt x="276225" y="349359"/>
                  </a:cubicBezTo>
                  <a:cubicBezTo>
                    <a:pt x="277283" y="346184"/>
                    <a:pt x="277903" y="342827"/>
                    <a:pt x="279400" y="339834"/>
                  </a:cubicBezTo>
                  <a:cubicBezTo>
                    <a:pt x="283884" y="330866"/>
                    <a:pt x="296592" y="312458"/>
                    <a:pt x="301625" y="304909"/>
                  </a:cubicBezTo>
                  <a:cubicBezTo>
                    <a:pt x="315386" y="256745"/>
                    <a:pt x="303859" y="303504"/>
                    <a:pt x="311150" y="216009"/>
                  </a:cubicBezTo>
                  <a:cubicBezTo>
                    <a:pt x="312480" y="200049"/>
                    <a:pt x="315514" y="184276"/>
                    <a:pt x="317500" y="168384"/>
                  </a:cubicBezTo>
                  <a:cubicBezTo>
                    <a:pt x="318689" y="158874"/>
                    <a:pt x="319617" y="149334"/>
                    <a:pt x="320675" y="139809"/>
                  </a:cubicBezTo>
                  <a:cubicBezTo>
                    <a:pt x="319617" y="129226"/>
                    <a:pt x="320863" y="118149"/>
                    <a:pt x="317500" y="108059"/>
                  </a:cubicBezTo>
                  <a:cubicBezTo>
                    <a:pt x="316293" y="104439"/>
                    <a:pt x="310458" y="104606"/>
                    <a:pt x="307975" y="101709"/>
                  </a:cubicBezTo>
                  <a:cubicBezTo>
                    <a:pt x="289724" y="80417"/>
                    <a:pt x="308290" y="90473"/>
                    <a:pt x="285750" y="73134"/>
                  </a:cubicBezTo>
                  <a:cubicBezTo>
                    <a:pt x="276676" y="66154"/>
                    <a:pt x="265270" y="62179"/>
                    <a:pt x="257175" y="54084"/>
                  </a:cubicBezTo>
                  <a:cubicBezTo>
                    <a:pt x="243268" y="40177"/>
                    <a:pt x="244116" y="39365"/>
                    <a:pt x="225425" y="28684"/>
                  </a:cubicBezTo>
                  <a:cubicBezTo>
                    <a:pt x="217206" y="23988"/>
                    <a:pt x="209396" y="17323"/>
                    <a:pt x="200025" y="15984"/>
                  </a:cubicBezTo>
                  <a:cubicBezTo>
                    <a:pt x="188311" y="14311"/>
                    <a:pt x="143415" y="7425"/>
                    <a:pt x="127000" y="6459"/>
                  </a:cubicBezTo>
                  <a:cubicBezTo>
                    <a:pt x="118548" y="5962"/>
                    <a:pt x="100542" y="-949"/>
                    <a:pt x="88900" y="109"/>
                  </a:cubicBezTo>
                  <a:close/>
                </a:path>
              </a:pathLst>
            </a:custGeom>
            <a:solidFill>
              <a:srgbClr val="993300"/>
            </a:solidFill>
            <a:ln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18" name="Imagem 17" descr="Uma imagem com céu noturno&#10;&#10;Descrição gerada automaticamente">
              <a:extLst>
                <a:ext uri="{FF2B5EF4-FFF2-40B4-BE49-F238E27FC236}">
                  <a16:creationId xmlns:a16="http://schemas.microsoft.com/office/drawing/2014/main" id="{55427F79-1448-7E89-072D-10185A81AB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51" t="26189" r="37309" b="49284"/>
            <a:stretch/>
          </p:blipFill>
          <p:spPr>
            <a:xfrm>
              <a:off x="42273" y="814379"/>
              <a:ext cx="3878694" cy="6167403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AAF7601F-ACDB-4A1F-66BB-0376DB91A16D}"/>
                </a:ext>
              </a:extLst>
            </p:cNvPr>
            <p:cNvSpPr txBox="1"/>
            <p:nvPr/>
          </p:nvSpPr>
          <p:spPr>
            <a:xfrm>
              <a:off x="-342900" y="123782"/>
              <a:ext cx="4775200" cy="2527459"/>
            </a:xfrm>
            <a:prstGeom prst="rect">
              <a:avLst/>
            </a:prstGeom>
            <a:noFill/>
          </p:spPr>
          <p:txBody>
            <a:bodyPr wrap="square" rtlCol="0">
              <a:prstTxWarp prst="textArchUpPour">
                <a:avLst>
                  <a:gd name="adj1" fmla="val 11295282"/>
                  <a:gd name="adj2" fmla="val 40799"/>
                </a:avLst>
              </a:prstTxWarp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just"/>
              <a:r>
                <a:rPr lang="pt-PT" sz="2000" b="1" dirty="0" err="1">
                  <a:ln w="19050">
                    <a:solidFill>
                      <a:schemeClr val="bg1"/>
                    </a:solidFill>
                  </a:ln>
                  <a:latin typeface="Brush Script MT" panose="03060802040406070304" pitchFamily="66" charset="0"/>
                  <a:cs typeface="Dreaming Outloud Script Pro" panose="020B0604020202020204" pitchFamily="66" charset="0"/>
                </a:rPr>
                <a:t>Art&amp;Design</a:t>
              </a:r>
              <a:endParaRPr lang="pt-PT" sz="2000" b="1" dirty="0">
                <a:ln w="19050">
                  <a:solidFill>
                    <a:schemeClr val="bg1"/>
                  </a:solidFill>
                </a:ln>
                <a:latin typeface="Brush Script MT" panose="03060802040406070304" pitchFamily="66" charset="0"/>
                <a:cs typeface="Dreaming Outloud Script Pro" panose="020B0604020202020204" pitchFamily="66" charset="0"/>
              </a:endParaRPr>
            </a:p>
          </p:txBody>
        </p:sp>
      </p:grpSp>
      <p:sp>
        <p:nvSpPr>
          <p:cNvPr id="6" name="Seta: Em Ângulo 5">
            <a:extLst>
              <a:ext uri="{FF2B5EF4-FFF2-40B4-BE49-F238E27FC236}">
                <a16:creationId xmlns:a16="http://schemas.microsoft.com/office/drawing/2014/main" id="{CA8AFA29-14DE-2045-8EE1-DEDD03E54BF4}"/>
              </a:ext>
            </a:extLst>
          </p:cNvPr>
          <p:cNvSpPr/>
          <p:nvPr/>
        </p:nvSpPr>
        <p:spPr>
          <a:xfrm flipV="1">
            <a:off x="7670308" y="4798843"/>
            <a:ext cx="2407526" cy="697589"/>
          </a:xfrm>
          <a:prstGeom prst="bentArrow">
            <a:avLst>
              <a:gd name="adj1" fmla="val 25000"/>
              <a:gd name="adj2" fmla="val 25000"/>
              <a:gd name="adj3" fmla="val 50000"/>
              <a:gd name="adj4" fmla="val 875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3F8B1C3-D49E-6493-0F4D-D9CF380DD433}"/>
              </a:ext>
            </a:extLst>
          </p:cNvPr>
          <p:cNvSpPr txBox="1"/>
          <p:nvPr/>
        </p:nvSpPr>
        <p:spPr>
          <a:xfrm>
            <a:off x="6095537" y="6625905"/>
            <a:ext cx="611671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PT" sz="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https://donblackwell.files.wordpress.com/2013/03/jigsaw-puzzle4.jpg</a:t>
            </a:r>
            <a:endParaRPr lang="pt-PT" sz="800" dirty="0"/>
          </a:p>
        </p:txBody>
      </p:sp>
    </p:spTree>
    <p:extLst>
      <p:ext uri="{BB962C8B-B14F-4D97-AF65-F5344CB8AC3E}">
        <p14:creationId xmlns:p14="http://schemas.microsoft.com/office/powerpoint/2010/main" val="306030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885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xão reta 3">
            <a:extLst>
              <a:ext uri="{FF2B5EF4-FFF2-40B4-BE49-F238E27FC236}">
                <a16:creationId xmlns:a16="http://schemas.microsoft.com/office/drawing/2014/main" id="{B58699BB-2F1A-B05F-CC95-DBCD1CC04A44}"/>
              </a:ext>
            </a:extLst>
          </p:cNvPr>
          <p:cNvCxnSpPr>
            <a:cxnSpLocks/>
          </p:cNvCxnSpPr>
          <p:nvPr/>
        </p:nvCxnSpPr>
        <p:spPr>
          <a:xfrm>
            <a:off x="6095999" y="1968500"/>
            <a:ext cx="0" cy="4927600"/>
          </a:xfrm>
          <a:prstGeom prst="line">
            <a:avLst/>
          </a:prstGeom>
          <a:ln w="381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videoplayback">
            <a:hlinkClick r:id="" action="ppaction://media"/>
            <a:extLst>
              <a:ext uri="{FF2B5EF4-FFF2-40B4-BE49-F238E27FC236}">
                <a16:creationId xmlns:a16="http://schemas.microsoft.com/office/drawing/2014/main" id="{02185E66-71A1-5AD6-A319-9B8FED0132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2"/>
                </p14:media>
              </p:ext>
            </p:extLst>
          </p:nvPr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1" r="1373" b="74683"/>
          <a:stretch/>
        </p:blipFill>
        <p:spPr>
          <a:xfrm>
            <a:off x="0" y="0"/>
            <a:ext cx="12192000" cy="205915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5E3F056E-AB00-AF94-098B-6446E7EE86C2}"/>
              </a:ext>
            </a:extLst>
          </p:cNvPr>
          <p:cNvSpPr txBox="1"/>
          <p:nvPr/>
        </p:nvSpPr>
        <p:spPr>
          <a:xfrm>
            <a:off x="0" y="120164"/>
            <a:ext cx="12191999" cy="193899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PT" sz="12000" b="1">
                <a:ln w="57150">
                  <a:solidFill>
                    <a:schemeClr val="bg1"/>
                  </a:solidFill>
                </a:ln>
              </a:rPr>
              <a:t>Clientes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C795A48-DD55-224D-F2E7-1289E73D24AF}"/>
              </a:ext>
            </a:extLst>
          </p:cNvPr>
          <p:cNvSpPr txBox="1"/>
          <p:nvPr/>
        </p:nvSpPr>
        <p:spPr>
          <a:xfrm>
            <a:off x="673100" y="2340290"/>
            <a:ext cx="48132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500" dirty="0"/>
              <a:t>Empresas e Designers Freelancer da área de Design de Comunicação Visual.</a:t>
            </a:r>
          </a:p>
          <a:p>
            <a:endParaRPr lang="pt-PT" sz="25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CCB9DBC-EE82-168E-BC02-12829A2BC546}"/>
              </a:ext>
            </a:extLst>
          </p:cNvPr>
          <p:cNvSpPr txBox="1"/>
          <p:nvPr/>
        </p:nvSpPr>
        <p:spPr>
          <a:xfrm>
            <a:off x="6705603" y="2340290"/>
            <a:ext cx="48132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500"/>
              <a:t>Empresas e pessoas individuais que necessitam de um Design</a:t>
            </a:r>
          </a:p>
        </p:txBody>
      </p:sp>
      <p:pic>
        <p:nvPicPr>
          <p:cNvPr id="4098" name="Picture 2" descr="Download HD Graphic Designing - Vector Graphics Transparent PNG Image -  NicePNG.com">
            <a:extLst>
              <a:ext uri="{FF2B5EF4-FFF2-40B4-BE49-F238E27FC236}">
                <a16:creationId xmlns:a16="http://schemas.microsoft.com/office/drawing/2014/main" id="{6AD5A747-2C67-E7CE-2254-D0DEC3B11F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24"/>
          <a:stretch/>
        </p:blipFill>
        <p:spPr bwMode="auto">
          <a:xfrm>
            <a:off x="673100" y="3679407"/>
            <a:ext cx="4332288" cy="284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810AC0F4-51E8-D835-BECB-C915E96C87F3}"/>
              </a:ext>
            </a:extLst>
          </p:cNvPr>
          <p:cNvSpPr txBox="1"/>
          <p:nvPr/>
        </p:nvSpPr>
        <p:spPr>
          <a:xfrm>
            <a:off x="673100" y="6527801"/>
            <a:ext cx="70358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800"/>
              <a:t>https://www.nicepng.com/maxp/u2w7t4t4q8y3t4i1/</a:t>
            </a:r>
          </a:p>
        </p:txBody>
      </p:sp>
      <p:pic>
        <p:nvPicPr>
          <p:cNvPr id="4100" name="Picture 4" descr="regular-member-category-image - Integra International">
            <a:extLst>
              <a:ext uri="{FF2B5EF4-FFF2-40B4-BE49-F238E27FC236}">
                <a16:creationId xmlns:a16="http://schemas.microsoft.com/office/drawing/2014/main" id="{CAE8922A-24D6-6851-3555-A1642506AB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2" r="13739" b="38515"/>
          <a:stretch/>
        </p:blipFill>
        <p:spPr bwMode="auto">
          <a:xfrm>
            <a:off x="6731844" y="4052360"/>
            <a:ext cx="4787055" cy="247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031900DE-94E8-187C-F4B1-1E69CADB3CA9}"/>
              </a:ext>
            </a:extLst>
          </p:cNvPr>
          <p:cNvSpPr txBox="1"/>
          <p:nvPr/>
        </p:nvSpPr>
        <p:spPr>
          <a:xfrm>
            <a:off x="6731844" y="6527801"/>
            <a:ext cx="70358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800"/>
              <a:t>https://www.integra-international.net/wp-content/uploads/2017/03/regular-member-category-image-1.jpg</a:t>
            </a:r>
          </a:p>
        </p:txBody>
      </p:sp>
    </p:spTree>
    <p:extLst>
      <p:ext uri="{BB962C8B-B14F-4D97-AF65-F5344CB8AC3E}">
        <p14:creationId xmlns:p14="http://schemas.microsoft.com/office/powerpoint/2010/main" val="134692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885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videoplayback">
            <a:hlinkClick r:id="" action="ppaction://media"/>
            <a:extLst>
              <a:ext uri="{FF2B5EF4-FFF2-40B4-BE49-F238E27FC236}">
                <a16:creationId xmlns:a16="http://schemas.microsoft.com/office/drawing/2014/main" id="{02185E66-71A1-5AD6-A319-9B8FED0132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2"/>
                </p14:media>
              </p:ext>
            </p:extLst>
          </p:nvPr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1" r="1373" b="74683"/>
          <a:stretch/>
        </p:blipFill>
        <p:spPr>
          <a:xfrm>
            <a:off x="0" y="0"/>
            <a:ext cx="12192000" cy="205915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5E3F056E-AB00-AF94-098B-6446E7EE86C2}"/>
              </a:ext>
            </a:extLst>
          </p:cNvPr>
          <p:cNvSpPr txBox="1"/>
          <p:nvPr/>
        </p:nvSpPr>
        <p:spPr>
          <a:xfrm>
            <a:off x="0" y="120164"/>
            <a:ext cx="12191999" cy="163121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PT" sz="10000" b="1">
                <a:ln w="57150">
                  <a:solidFill>
                    <a:schemeClr val="bg1"/>
                  </a:solidFill>
                </a:ln>
              </a:rPr>
              <a:t>Transformação Digital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C795A48-DD55-224D-F2E7-1289E73D24AF}"/>
              </a:ext>
            </a:extLst>
          </p:cNvPr>
          <p:cNvSpPr txBox="1"/>
          <p:nvPr/>
        </p:nvSpPr>
        <p:spPr>
          <a:xfrm>
            <a:off x="720320" y="2563427"/>
            <a:ext cx="5397500" cy="35548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J"/>
            </a:pPr>
            <a:r>
              <a:rPr lang="pt-PT" sz="2500"/>
              <a:t>Pesquisa unificada: Uma só plataforma para tudo!</a:t>
            </a:r>
            <a:endParaRPr lang="en-US"/>
          </a:p>
          <a:p>
            <a:endParaRPr lang="pt-PT" sz="2500">
              <a:ea typeface="+mn-lt"/>
              <a:cs typeface="+mn-lt"/>
            </a:endParaRPr>
          </a:p>
          <a:p>
            <a:pPr marL="342900" indent="-342900">
              <a:buFont typeface="Wingdings" panose="05000000000000000000" pitchFamily="2" charset="2"/>
              <a:buChar char="J"/>
            </a:pPr>
            <a:r>
              <a:rPr lang="pt-PT" sz="2500"/>
              <a:t>Aquisição de trabalho artístico para os mais diversos efeitos, a partir da Web.</a:t>
            </a:r>
            <a:endParaRPr lang="en-US"/>
          </a:p>
          <a:p>
            <a:endParaRPr lang="pt-PT" sz="2500">
              <a:ea typeface="+mn-lt"/>
              <a:cs typeface="+mn-lt"/>
            </a:endParaRPr>
          </a:p>
          <a:p>
            <a:pPr marL="342900" indent="-342900">
              <a:buFont typeface="Wingdings" panose="05000000000000000000" pitchFamily="2" charset="2"/>
              <a:buChar char="J"/>
            </a:pPr>
            <a:r>
              <a:rPr lang="pt-PT" sz="2500"/>
              <a:t>Expansão e projeção do modelo de negócio para mercado a nível Global.</a:t>
            </a:r>
            <a:endParaRPr lang="pt-PT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8B398046-6A61-8B7E-E046-3AB55CE31FCB}"/>
              </a:ext>
            </a:extLst>
          </p:cNvPr>
          <p:cNvGrpSpPr/>
          <p:nvPr/>
        </p:nvGrpSpPr>
        <p:grpSpPr>
          <a:xfrm>
            <a:off x="6490601" y="2507547"/>
            <a:ext cx="5397499" cy="3836065"/>
            <a:chOff x="6490601" y="2507547"/>
            <a:chExt cx="5397499" cy="3836065"/>
          </a:xfrm>
        </p:grpSpPr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407D595C-8CBD-1792-3C66-55560DE8E9F0}"/>
                </a:ext>
              </a:extLst>
            </p:cNvPr>
            <p:cNvSpPr txBox="1"/>
            <p:nvPr/>
          </p:nvSpPr>
          <p:spPr>
            <a:xfrm>
              <a:off x="10205793" y="3073012"/>
              <a:ext cx="163122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2500"/>
                <a:t>Fotografias</a:t>
              </a:r>
            </a:p>
          </p:txBody>
        </p:sp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C4DFA4A5-FD99-EC29-956C-6D7612BD8A69}"/>
                </a:ext>
              </a:extLst>
            </p:cNvPr>
            <p:cNvGrpSpPr/>
            <p:nvPr/>
          </p:nvGrpSpPr>
          <p:grpSpPr>
            <a:xfrm>
              <a:off x="6490601" y="2507547"/>
              <a:ext cx="5397499" cy="3836065"/>
              <a:chOff x="6744602" y="2961911"/>
              <a:chExt cx="4994116" cy="3185554"/>
            </a:xfrm>
          </p:grpSpPr>
          <p:grpSp>
            <p:nvGrpSpPr>
              <p:cNvPr id="27" name="Agrupar 26">
                <a:extLst>
                  <a:ext uri="{FF2B5EF4-FFF2-40B4-BE49-F238E27FC236}">
                    <a16:creationId xmlns:a16="http://schemas.microsoft.com/office/drawing/2014/main" id="{A0021286-092C-727C-42D0-6AE9B2622027}"/>
                  </a:ext>
                </a:extLst>
              </p:cNvPr>
              <p:cNvGrpSpPr/>
              <p:nvPr/>
            </p:nvGrpSpPr>
            <p:grpSpPr>
              <a:xfrm>
                <a:off x="8232115" y="3279664"/>
                <a:ext cx="1748083" cy="2867801"/>
                <a:chOff x="42273" y="814379"/>
                <a:chExt cx="3878694" cy="6167403"/>
              </a:xfrm>
            </p:grpSpPr>
            <p:sp>
              <p:nvSpPr>
                <p:cNvPr id="30" name="Forma livre: Forma 29">
                  <a:extLst>
                    <a:ext uri="{FF2B5EF4-FFF2-40B4-BE49-F238E27FC236}">
                      <a16:creationId xmlns:a16="http://schemas.microsoft.com/office/drawing/2014/main" id="{79D0329F-2B80-F065-C998-4811FE22C318}"/>
                    </a:ext>
                  </a:extLst>
                </p:cNvPr>
                <p:cNvSpPr/>
                <p:nvPr/>
              </p:nvSpPr>
              <p:spPr>
                <a:xfrm>
                  <a:off x="1413504" y="5203287"/>
                  <a:ext cx="805009" cy="1137356"/>
                </a:xfrm>
                <a:custGeom>
                  <a:avLst/>
                  <a:gdLst>
                    <a:gd name="connsiteX0" fmla="*/ 44450 w 279400"/>
                    <a:gd name="connsiteY0" fmla="*/ 6842 h 444992"/>
                    <a:gd name="connsiteX1" fmla="*/ 25400 w 279400"/>
                    <a:gd name="connsiteY1" fmla="*/ 38592 h 444992"/>
                    <a:gd name="connsiteX2" fmla="*/ 15875 w 279400"/>
                    <a:gd name="connsiteY2" fmla="*/ 54467 h 444992"/>
                    <a:gd name="connsiteX3" fmla="*/ 3175 w 279400"/>
                    <a:gd name="connsiteY3" fmla="*/ 79867 h 444992"/>
                    <a:gd name="connsiteX4" fmla="*/ 0 w 279400"/>
                    <a:gd name="connsiteY4" fmla="*/ 102092 h 444992"/>
                    <a:gd name="connsiteX5" fmla="*/ 3175 w 279400"/>
                    <a:gd name="connsiteY5" fmla="*/ 133842 h 444992"/>
                    <a:gd name="connsiteX6" fmla="*/ 12700 w 279400"/>
                    <a:gd name="connsiteY6" fmla="*/ 181467 h 444992"/>
                    <a:gd name="connsiteX7" fmla="*/ 19050 w 279400"/>
                    <a:gd name="connsiteY7" fmla="*/ 257667 h 444992"/>
                    <a:gd name="connsiteX8" fmla="*/ 25400 w 279400"/>
                    <a:gd name="connsiteY8" fmla="*/ 270367 h 444992"/>
                    <a:gd name="connsiteX9" fmla="*/ 38100 w 279400"/>
                    <a:gd name="connsiteY9" fmla="*/ 302117 h 444992"/>
                    <a:gd name="connsiteX10" fmla="*/ 41275 w 279400"/>
                    <a:gd name="connsiteY10" fmla="*/ 346567 h 444992"/>
                    <a:gd name="connsiteX11" fmla="*/ 57150 w 279400"/>
                    <a:gd name="connsiteY11" fmla="*/ 362442 h 444992"/>
                    <a:gd name="connsiteX12" fmla="*/ 85725 w 279400"/>
                    <a:gd name="connsiteY12" fmla="*/ 387842 h 444992"/>
                    <a:gd name="connsiteX13" fmla="*/ 114300 w 279400"/>
                    <a:gd name="connsiteY13" fmla="*/ 429117 h 444992"/>
                    <a:gd name="connsiteX14" fmla="*/ 133350 w 279400"/>
                    <a:gd name="connsiteY14" fmla="*/ 444992 h 444992"/>
                    <a:gd name="connsiteX15" fmla="*/ 146050 w 279400"/>
                    <a:gd name="connsiteY15" fmla="*/ 438642 h 444992"/>
                    <a:gd name="connsiteX16" fmla="*/ 180975 w 279400"/>
                    <a:gd name="connsiteY16" fmla="*/ 419592 h 444992"/>
                    <a:gd name="connsiteX17" fmla="*/ 206375 w 279400"/>
                    <a:gd name="connsiteY17" fmla="*/ 416417 h 444992"/>
                    <a:gd name="connsiteX18" fmla="*/ 225425 w 279400"/>
                    <a:gd name="connsiteY18" fmla="*/ 400542 h 444992"/>
                    <a:gd name="connsiteX19" fmla="*/ 234950 w 279400"/>
                    <a:gd name="connsiteY19" fmla="*/ 381492 h 444992"/>
                    <a:gd name="connsiteX20" fmla="*/ 244475 w 279400"/>
                    <a:gd name="connsiteY20" fmla="*/ 371967 h 444992"/>
                    <a:gd name="connsiteX21" fmla="*/ 269875 w 279400"/>
                    <a:gd name="connsiteY21" fmla="*/ 330692 h 444992"/>
                    <a:gd name="connsiteX22" fmla="*/ 273050 w 279400"/>
                    <a:gd name="connsiteY22" fmla="*/ 321167 h 444992"/>
                    <a:gd name="connsiteX23" fmla="*/ 279400 w 279400"/>
                    <a:gd name="connsiteY23" fmla="*/ 305292 h 444992"/>
                    <a:gd name="connsiteX24" fmla="*/ 276225 w 279400"/>
                    <a:gd name="connsiteY24" fmla="*/ 283067 h 444992"/>
                    <a:gd name="connsiteX25" fmla="*/ 254000 w 279400"/>
                    <a:gd name="connsiteY25" fmla="*/ 260842 h 444992"/>
                    <a:gd name="connsiteX26" fmla="*/ 241300 w 279400"/>
                    <a:gd name="connsiteY26" fmla="*/ 244967 h 444992"/>
                    <a:gd name="connsiteX27" fmla="*/ 215900 w 279400"/>
                    <a:gd name="connsiteY27" fmla="*/ 200517 h 444992"/>
                    <a:gd name="connsiteX28" fmla="*/ 187325 w 279400"/>
                    <a:gd name="connsiteY28" fmla="*/ 171942 h 444992"/>
                    <a:gd name="connsiteX29" fmla="*/ 171450 w 279400"/>
                    <a:gd name="connsiteY29" fmla="*/ 143367 h 444992"/>
                    <a:gd name="connsiteX30" fmla="*/ 158750 w 279400"/>
                    <a:gd name="connsiteY30" fmla="*/ 124317 h 444992"/>
                    <a:gd name="connsiteX31" fmla="*/ 139700 w 279400"/>
                    <a:gd name="connsiteY31" fmla="*/ 108442 h 444992"/>
                    <a:gd name="connsiteX32" fmla="*/ 133350 w 279400"/>
                    <a:gd name="connsiteY32" fmla="*/ 79867 h 444992"/>
                    <a:gd name="connsiteX33" fmla="*/ 123825 w 279400"/>
                    <a:gd name="connsiteY33" fmla="*/ 22717 h 444992"/>
                    <a:gd name="connsiteX34" fmla="*/ 111125 w 279400"/>
                    <a:gd name="connsiteY34" fmla="*/ 13192 h 444992"/>
                    <a:gd name="connsiteX35" fmla="*/ 85725 w 279400"/>
                    <a:gd name="connsiteY35" fmla="*/ 6842 h 444992"/>
                    <a:gd name="connsiteX36" fmla="*/ 73025 w 279400"/>
                    <a:gd name="connsiteY36" fmla="*/ 492 h 444992"/>
                    <a:gd name="connsiteX37" fmla="*/ 44450 w 279400"/>
                    <a:gd name="connsiteY37" fmla="*/ 6842 h 444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279400" h="444992">
                      <a:moveTo>
                        <a:pt x="44450" y="6842"/>
                      </a:moveTo>
                      <a:cubicBezTo>
                        <a:pt x="36513" y="13192"/>
                        <a:pt x="36838" y="7139"/>
                        <a:pt x="25400" y="38592"/>
                      </a:cubicBezTo>
                      <a:cubicBezTo>
                        <a:pt x="23291" y="44392"/>
                        <a:pt x="18801" y="49034"/>
                        <a:pt x="15875" y="54467"/>
                      </a:cubicBezTo>
                      <a:cubicBezTo>
                        <a:pt x="11387" y="62802"/>
                        <a:pt x="7408" y="71400"/>
                        <a:pt x="3175" y="79867"/>
                      </a:cubicBezTo>
                      <a:cubicBezTo>
                        <a:pt x="2117" y="87275"/>
                        <a:pt x="0" y="94608"/>
                        <a:pt x="0" y="102092"/>
                      </a:cubicBezTo>
                      <a:cubicBezTo>
                        <a:pt x="0" y="112728"/>
                        <a:pt x="1516" y="123336"/>
                        <a:pt x="3175" y="133842"/>
                      </a:cubicBezTo>
                      <a:cubicBezTo>
                        <a:pt x="6893" y="157387"/>
                        <a:pt x="10579" y="160257"/>
                        <a:pt x="12700" y="181467"/>
                      </a:cubicBezTo>
                      <a:cubicBezTo>
                        <a:pt x="15236" y="206829"/>
                        <a:pt x="15445" y="232435"/>
                        <a:pt x="19050" y="257667"/>
                      </a:cubicBezTo>
                      <a:cubicBezTo>
                        <a:pt x="19719" y="262352"/>
                        <a:pt x="23441" y="266058"/>
                        <a:pt x="25400" y="270367"/>
                      </a:cubicBezTo>
                      <a:cubicBezTo>
                        <a:pt x="34436" y="290246"/>
                        <a:pt x="33127" y="287197"/>
                        <a:pt x="38100" y="302117"/>
                      </a:cubicBezTo>
                      <a:cubicBezTo>
                        <a:pt x="39158" y="316934"/>
                        <a:pt x="38694" y="331939"/>
                        <a:pt x="41275" y="346567"/>
                      </a:cubicBezTo>
                      <a:cubicBezTo>
                        <a:pt x="42740" y="354871"/>
                        <a:pt x="51451" y="358371"/>
                        <a:pt x="57150" y="362442"/>
                      </a:cubicBezTo>
                      <a:cubicBezTo>
                        <a:pt x="73501" y="374121"/>
                        <a:pt x="69412" y="371529"/>
                        <a:pt x="85725" y="387842"/>
                      </a:cubicBezTo>
                      <a:cubicBezTo>
                        <a:pt x="91489" y="405134"/>
                        <a:pt x="93682" y="415372"/>
                        <a:pt x="114300" y="429117"/>
                      </a:cubicBezTo>
                      <a:cubicBezTo>
                        <a:pt x="127561" y="437958"/>
                        <a:pt x="121127" y="432769"/>
                        <a:pt x="133350" y="444992"/>
                      </a:cubicBezTo>
                      <a:cubicBezTo>
                        <a:pt x="137583" y="442875"/>
                        <a:pt x="141991" y="441077"/>
                        <a:pt x="146050" y="438642"/>
                      </a:cubicBezTo>
                      <a:cubicBezTo>
                        <a:pt x="160046" y="430244"/>
                        <a:pt x="165330" y="423202"/>
                        <a:pt x="180975" y="419592"/>
                      </a:cubicBezTo>
                      <a:cubicBezTo>
                        <a:pt x="189289" y="417673"/>
                        <a:pt x="197908" y="417475"/>
                        <a:pt x="206375" y="416417"/>
                      </a:cubicBezTo>
                      <a:cubicBezTo>
                        <a:pt x="213403" y="411731"/>
                        <a:pt x="220536" y="407876"/>
                        <a:pt x="225425" y="400542"/>
                      </a:cubicBezTo>
                      <a:cubicBezTo>
                        <a:pt x="229363" y="394635"/>
                        <a:pt x="231012" y="387399"/>
                        <a:pt x="234950" y="381492"/>
                      </a:cubicBezTo>
                      <a:cubicBezTo>
                        <a:pt x="237441" y="377756"/>
                        <a:pt x="241718" y="375511"/>
                        <a:pt x="244475" y="371967"/>
                      </a:cubicBezTo>
                      <a:cubicBezTo>
                        <a:pt x="251517" y="362913"/>
                        <a:pt x="265006" y="340430"/>
                        <a:pt x="269875" y="330692"/>
                      </a:cubicBezTo>
                      <a:cubicBezTo>
                        <a:pt x="271372" y="327699"/>
                        <a:pt x="271875" y="324301"/>
                        <a:pt x="273050" y="321167"/>
                      </a:cubicBezTo>
                      <a:cubicBezTo>
                        <a:pt x="275051" y="315831"/>
                        <a:pt x="277283" y="310584"/>
                        <a:pt x="279400" y="305292"/>
                      </a:cubicBezTo>
                      <a:cubicBezTo>
                        <a:pt x="278342" y="297884"/>
                        <a:pt x="279938" y="289565"/>
                        <a:pt x="276225" y="283067"/>
                      </a:cubicBezTo>
                      <a:cubicBezTo>
                        <a:pt x="271027" y="273970"/>
                        <a:pt x="260545" y="269023"/>
                        <a:pt x="254000" y="260842"/>
                      </a:cubicBezTo>
                      <a:lnTo>
                        <a:pt x="241300" y="244967"/>
                      </a:lnTo>
                      <a:cubicBezTo>
                        <a:pt x="235426" y="227345"/>
                        <a:pt x="233058" y="217675"/>
                        <a:pt x="215900" y="200517"/>
                      </a:cubicBezTo>
                      <a:cubicBezTo>
                        <a:pt x="206375" y="190992"/>
                        <a:pt x="193349" y="183990"/>
                        <a:pt x="187325" y="171942"/>
                      </a:cubicBezTo>
                      <a:cubicBezTo>
                        <a:pt x="180254" y="157799"/>
                        <a:pt x="180752" y="157985"/>
                        <a:pt x="171450" y="143367"/>
                      </a:cubicBezTo>
                      <a:cubicBezTo>
                        <a:pt x="167353" y="136928"/>
                        <a:pt x="163884" y="129964"/>
                        <a:pt x="158750" y="124317"/>
                      </a:cubicBezTo>
                      <a:cubicBezTo>
                        <a:pt x="153190" y="118201"/>
                        <a:pt x="146050" y="113734"/>
                        <a:pt x="139700" y="108442"/>
                      </a:cubicBezTo>
                      <a:cubicBezTo>
                        <a:pt x="137583" y="98917"/>
                        <a:pt x="135127" y="89461"/>
                        <a:pt x="133350" y="79867"/>
                      </a:cubicBezTo>
                      <a:cubicBezTo>
                        <a:pt x="129833" y="60877"/>
                        <a:pt x="129932" y="41039"/>
                        <a:pt x="123825" y="22717"/>
                      </a:cubicBezTo>
                      <a:cubicBezTo>
                        <a:pt x="122152" y="17697"/>
                        <a:pt x="116010" y="15227"/>
                        <a:pt x="111125" y="13192"/>
                      </a:cubicBezTo>
                      <a:cubicBezTo>
                        <a:pt x="103069" y="9835"/>
                        <a:pt x="93531" y="10745"/>
                        <a:pt x="85725" y="6842"/>
                      </a:cubicBezTo>
                      <a:cubicBezTo>
                        <a:pt x="81492" y="4725"/>
                        <a:pt x="77694" y="1270"/>
                        <a:pt x="73025" y="492"/>
                      </a:cubicBezTo>
                      <a:cubicBezTo>
                        <a:pt x="64674" y="-900"/>
                        <a:pt x="52387" y="492"/>
                        <a:pt x="44450" y="684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4"/>
                    </a:gs>
                    <a:gs pos="73000">
                      <a:srgbClr val="FF0000">
                        <a:tint val="44500"/>
                        <a:satMod val="160000"/>
                      </a:srgbClr>
                    </a:gs>
                    <a:gs pos="100000">
                      <a:srgbClr val="FF0000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pic>
              <p:nvPicPr>
                <p:cNvPr id="31" name="Imagem 30" descr="Uma imagem com aeronaves, balão, transporte&#10;&#10;Descrição gerada automaticamente">
                  <a:extLst>
                    <a:ext uri="{FF2B5EF4-FFF2-40B4-BE49-F238E27FC236}">
                      <a16:creationId xmlns:a16="http://schemas.microsoft.com/office/drawing/2014/main" id="{405D6F07-20FB-B2AF-D0B3-124B11AF17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8306" y="1072165"/>
                  <a:ext cx="2452894" cy="3103801"/>
                </a:xfrm>
                <a:prstGeom prst="ellipse">
                  <a:avLst/>
                </a:prstGeom>
              </p:spPr>
            </p:pic>
            <p:sp>
              <p:nvSpPr>
                <p:cNvPr id="32" name="Forma livre: Forma 31">
                  <a:extLst>
                    <a:ext uri="{FF2B5EF4-FFF2-40B4-BE49-F238E27FC236}">
                      <a16:creationId xmlns:a16="http://schemas.microsoft.com/office/drawing/2014/main" id="{D3D0DC5A-C0D2-CD99-C9AC-F5D4C4AB6EA5}"/>
                    </a:ext>
                  </a:extLst>
                </p:cNvPr>
                <p:cNvSpPr/>
                <p:nvPr/>
              </p:nvSpPr>
              <p:spPr>
                <a:xfrm>
                  <a:off x="1697086" y="4928355"/>
                  <a:ext cx="923932" cy="949735"/>
                </a:xfrm>
                <a:custGeom>
                  <a:avLst/>
                  <a:gdLst>
                    <a:gd name="connsiteX0" fmla="*/ 88900 w 320675"/>
                    <a:gd name="connsiteY0" fmla="*/ 109 h 371584"/>
                    <a:gd name="connsiteX1" fmla="*/ 57150 w 320675"/>
                    <a:gd name="connsiteY1" fmla="*/ 12809 h 371584"/>
                    <a:gd name="connsiteX2" fmla="*/ 25400 w 320675"/>
                    <a:gd name="connsiteY2" fmla="*/ 22334 h 371584"/>
                    <a:gd name="connsiteX3" fmla="*/ 12700 w 320675"/>
                    <a:gd name="connsiteY3" fmla="*/ 28684 h 371584"/>
                    <a:gd name="connsiteX4" fmla="*/ 0 w 320675"/>
                    <a:gd name="connsiteY4" fmla="*/ 69959 h 371584"/>
                    <a:gd name="connsiteX5" fmla="*/ 3175 w 320675"/>
                    <a:gd name="connsiteY5" fmla="*/ 136634 h 371584"/>
                    <a:gd name="connsiteX6" fmla="*/ 6350 w 320675"/>
                    <a:gd name="connsiteY6" fmla="*/ 146159 h 371584"/>
                    <a:gd name="connsiteX7" fmla="*/ 38100 w 320675"/>
                    <a:gd name="connsiteY7" fmla="*/ 177909 h 371584"/>
                    <a:gd name="connsiteX8" fmla="*/ 44450 w 320675"/>
                    <a:gd name="connsiteY8" fmla="*/ 187434 h 371584"/>
                    <a:gd name="connsiteX9" fmla="*/ 53975 w 320675"/>
                    <a:gd name="connsiteY9" fmla="*/ 203309 h 371584"/>
                    <a:gd name="connsiteX10" fmla="*/ 57150 w 320675"/>
                    <a:gd name="connsiteY10" fmla="*/ 216009 h 371584"/>
                    <a:gd name="connsiteX11" fmla="*/ 60325 w 320675"/>
                    <a:gd name="connsiteY11" fmla="*/ 263634 h 371584"/>
                    <a:gd name="connsiteX12" fmla="*/ 76200 w 320675"/>
                    <a:gd name="connsiteY12" fmla="*/ 273159 h 371584"/>
                    <a:gd name="connsiteX13" fmla="*/ 98425 w 320675"/>
                    <a:gd name="connsiteY13" fmla="*/ 289034 h 371584"/>
                    <a:gd name="connsiteX14" fmla="*/ 111125 w 320675"/>
                    <a:gd name="connsiteY14" fmla="*/ 308084 h 371584"/>
                    <a:gd name="connsiteX15" fmla="*/ 120650 w 320675"/>
                    <a:gd name="connsiteY15" fmla="*/ 317609 h 371584"/>
                    <a:gd name="connsiteX16" fmla="*/ 127000 w 320675"/>
                    <a:gd name="connsiteY16" fmla="*/ 327134 h 371584"/>
                    <a:gd name="connsiteX17" fmla="*/ 149225 w 320675"/>
                    <a:gd name="connsiteY17" fmla="*/ 343009 h 371584"/>
                    <a:gd name="connsiteX18" fmla="*/ 171450 w 320675"/>
                    <a:gd name="connsiteY18" fmla="*/ 358884 h 371584"/>
                    <a:gd name="connsiteX19" fmla="*/ 180975 w 320675"/>
                    <a:gd name="connsiteY19" fmla="*/ 362059 h 371584"/>
                    <a:gd name="connsiteX20" fmla="*/ 203200 w 320675"/>
                    <a:gd name="connsiteY20" fmla="*/ 371584 h 371584"/>
                    <a:gd name="connsiteX21" fmla="*/ 263525 w 320675"/>
                    <a:gd name="connsiteY21" fmla="*/ 368409 h 371584"/>
                    <a:gd name="connsiteX22" fmla="*/ 266700 w 320675"/>
                    <a:gd name="connsiteY22" fmla="*/ 358884 h 371584"/>
                    <a:gd name="connsiteX23" fmla="*/ 276225 w 320675"/>
                    <a:gd name="connsiteY23" fmla="*/ 349359 h 371584"/>
                    <a:gd name="connsiteX24" fmla="*/ 279400 w 320675"/>
                    <a:gd name="connsiteY24" fmla="*/ 339834 h 371584"/>
                    <a:gd name="connsiteX25" fmla="*/ 301625 w 320675"/>
                    <a:gd name="connsiteY25" fmla="*/ 304909 h 371584"/>
                    <a:gd name="connsiteX26" fmla="*/ 311150 w 320675"/>
                    <a:gd name="connsiteY26" fmla="*/ 216009 h 371584"/>
                    <a:gd name="connsiteX27" fmla="*/ 317500 w 320675"/>
                    <a:gd name="connsiteY27" fmla="*/ 168384 h 371584"/>
                    <a:gd name="connsiteX28" fmla="*/ 320675 w 320675"/>
                    <a:gd name="connsiteY28" fmla="*/ 139809 h 371584"/>
                    <a:gd name="connsiteX29" fmla="*/ 317500 w 320675"/>
                    <a:gd name="connsiteY29" fmla="*/ 108059 h 371584"/>
                    <a:gd name="connsiteX30" fmla="*/ 307975 w 320675"/>
                    <a:gd name="connsiteY30" fmla="*/ 101709 h 371584"/>
                    <a:gd name="connsiteX31" fmla="*/ 285750 w 320675"/>
                    <a:gd name="connsiteY31" fmla="*/ 73134 h 371584"/>
                    <a:gd name="connsiteX32" fmla="*/ 257175 w 320675"/>
                    <a:gd name="connsiteY32" fmla="*/ 54084 h 371584"/>
                    <a:gd name="connsiteX33" fmla="*/ 225425 w 320675"/>
                    <a:gd name="connsiteY33" fmla="*/ 28684 h 371584"/>
                    <a:gd name="connsiteX34" fmla="*/ 200025 w 320675"/>
                    <a:gd name="connsiteY34" fmla="*/ 15984 h 371584"/>
                    <a:gd name="connsiteX35" fmla="*/ 127000 w 320675"/>
                    <a:gd name="connsiteY35" fmla="*/ 6459 h 371584"/>
                    <a:gd name="connsiteX36" fmla="*/ 88900 w 320675"/>
                    <a:gd name="connsiteY36" fmla="*/ 109 h 3715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320675" h="371584">
                      <a:moveTo>
                        <a:pt x="88900" y="109"/>
                      </a:moveTo>
                      <a:cubicBezTo>
                        <a:pt x="77258" y="1167"/>
                        <a:pt x="68208" y="10044"/>
                        <a:pt x="57150" y="12809"/>
                      </a:cubicBezTo>
                      <a:cubicBezTo>
                        <a:pt x="48035" y="15088"/>
                        <a:pt x="33130" y="18469"/>
                        <a:pt x="25400" y="22334"/>
                      </a:cubicBezTo>
                      <a:lnTo>
                        <a:pt x="12700" y="28684"/>
                      </a:lnTo>
                      <a:cubicBezTo>
                        <a:pt x="3914" y="55043"/>
                        <a:pt x="8189" y="41298"/>
                        <a:pt x="0" y="69959"/>
                      </a:cubicBezTo>
                      <a:cubicBezTo>
                        <a:pt x="1058" y="92184"/>
                        <a:pt x="1327" y="114461"/>
                        <a:pt x="3175" y="136634"/>
                      </a:cubicBezTo>
                      <a:cubicBezTo>
                        <a:pt x="3453" y="139969"/>
                        <a:pt x="4853" y="143166"/>
                        <a:pt x="6350" y="146159"/>
                      </a:cubicBezTo>
                      <a:cubicBezTo>
                        <a:pt x="13844" y="161147"/>
                        <a:pt x="24854" y="164663"/>
                        <a:pt x="38100" y="177909"/>
                      </a:cubicBezTo>
                      <a:cubicBezTo>
                        <a:pt x="40798" y="180607"/>
                        <a:pt x="42428" y="184198"/>
                        <a:pt x="44450" y="187434"/>
                      </a:cubicBezTo>
                      <a:cubicBezTo>
                        <a:pt x="47721" y="192667"/>
                        <a:pt x="50800" y="198017"/>
                        <a:pt x="53975" y="203309"/>
                      </a:cubicBezTo>
                      <a:cubicBezTo>
                        <a:pt x="55033" y="207542"/>
                        <a:pt x="56693" y="211669"/>
                        <a:pt x="57150" y="216009"/>
                      </a:cubicBezTo>
                      <a:cubicBezTo>
                        <a:pt x="58816" y="231832"/>
                        <a:pt x="55294" y="248540"/>
                        <a:pt x="60325" y="263634"/>
                      </a:cubicBezTo>
                      <a:cubicBezTo>
                        <a:pt x="62276" y="269488"/>
                        <a:pt x="70805" y="270162"/>
                        <a:pt x="76200" y="273159"/>
                      </a:cubicBezTo>
                      <a:cubicBezTo>
                        <a:pt x="88879" y="280203"/>
                        <a:pt x="89383" y="277409"/>
                        <a:pt x="98425" y="289034"/>
                      </a:cubicBezTo>
                      <a:cubicBezTo>
                        <a:pt x="103110" y="295058"/>
                        <a:pt x="105729" y="302688"/>
                        <a:pt x="111125" y="308084"/>
                      </a:cubicBezTo>
                      <a:cubicBezTo>
                        <a:pt x="114300" y="311259"/>
                        <a:pt x="117775" y="314160"/>
                        <a:pt x="120650" y="317609"/>
                      </a:cubicBezTo>
                      <a:cubicBezTo>
                        <a:pt x="123093" y="320540"/>
                        <a:pt x="124302" y="324436"/>
                        <a:pt x="127000" y="327134"/>
                      </a:cubicBezTo>
                      <a:cubicBezTo>
                        <a:pt x="132188" y="332322"/>
                        <a:pt x="142915" y="338502"/>
                        <a:pt x="149225" y="343009"/>
                      </a:cubicBezTo>
                      <a:cubicBezTo>
                        <a:pt x="152581" y="345406"/>
                        <a:pt x="166462" y="356390"/>
                        <a:pt x="171450" y="358884"/>
                      </a:cubicBezTo>
                      <a:cubicBezTo>
                        <a:pt x="174443" y="360381"/>
                        <a:pt x="177982" y="360562"/>
                        <a:pt x="180975" y="362059"/>
                      </a:cubicBezTo>
                      <a:cubicBezTo>
                        <a:pt x="202901" y="373022"/>
                        <a:pt x="176769" y="364976"/>
                        <a:pt x="203200" y="371584"/>
                      </a:cubicBezTo>
                      <a:cubicBezTo>
                        <a:pt x="223308" y="370526"/>
                        <a:pt x="243780" y="372358"/>
                        <a:pt x="263525" y="368409"/>
                      </a:cubicBezTo>
                      <a:cubicBezTo>
                        <a:pt x="266807" y="367753"/>
                        <a:pt x="264844" y="361669"/>
                        <a:pt x="266700" y="358884"/>
                      </a:cubicBezTo>
                      <a:cubicBezTo>
                        <a:pt x="269191" y="355148"/>
                        <a:pt x="273050" y="352534"/>
                        <a:pt x="276225" y="349359"/>
                      </a:cubicBezTo>
                      <a:cubicBezTo>
                        <a:pt x="277283" y="346184"/>
                        <a:pt x="277903" y="342827"/>
                        <a:pt x="279400" y="339834"/>
                      </a:cubicBezTo>
                      <a:cubicBezTo>
                        <a:pt x="283884" y="330866"/>
                        <a:pt x="296592" y="312458"/>
                        <a:pt x="301625" y="304909"/>
                      </a:cubicBezTo>
                      <a:cubicBezTo>
                        <a:pt x="315386" y="256745"/>
                        <a:pt x="303859" y="303504"/>
                        <a:pt x="311150" y="216009"/>
                      </a:cubicBezTo>
                      <a:cubicBezTo>
                        <a:pt x="312480" y="200049"/>
                        <a:pt x="315514" y="184276"/>
                        <a:pt x="317500" y="168384"/>
                      </a:cubicBezTo>
                      <a:cubicBezTo>
                        <a:pt x="318689" y="158874"/>
                        <a:pt x="319617" y="149334"/>
                        <a:pt x="320675" y="139809"/>
                      </a:cubicBezTo>
                      <a:cubicBezTo>
                        <a:pt x="319617" y="129226"/>
                        <a:pt x="320863" y="118149"/>
                        <a:pt x="317500" y="108059"/>
                      </a:cubicBezTo>
                      <a:cubicBezTo>
                        <a:pt x="316293" y="104439"/>
                        <a:pt x="310458" y="104606"/>
                        <a:pt x="307975" y="101709"/>
                      </a:cubicBezTo>
                      <a:cubicBezTo>
                        <a:pt x="289724" y="80417"/>
                        <a:pt x="308290" y="90473"/>
                        <a:pt x="285750" y="73134"/>
                      </a:cubicBezTo>
                      <a:cubicBezTo>
                        <a:pt x="276676" y="66154"/>
                        <a:pt x="265270" y="62179"/>
                        <a:pt x="257175" y="54084"/>
                      </a:cubicBezTo>
                      <a:cubicBezTo>
                        <a:pt x="243268" y="40177"/>
                        <a:pt x="244116" y="39365"/>
                        <a:pt x="225425" y="28684"/>
                      </a:cubicBezTo>
                      <a:cubicBezTo>
                        <a:pt x="217206" y="23988"/>
                        <a:pt x="209396" y="17323"/>
                        <a:pt x="200025" y="15984"/>
                      </a:cubicBezTo>
                      <a:cubicBezTo>
                        <a:pt x="188311" y="14311"/>
                        <a:pt x="143415" y="7425"/>
                        <a:pt x="127000" y="6459"/>
                      </a:cubicBezTo>
                      <a:cubicBezTo>
                        <a:pt x="118548" y="5962"/>
                        <a:pt x="100542" y="-949"/>
                        <a:pt x="88900" y="109"/>
                      </a:cubicBezTo>
                      <a:close/>
                    </a:path>
                  </a:pathLst>
                </a:custGeom>
                <a:solidFill>
                  <a:srgbClr val="993300"/>
                </a:solidFill>
                <a:ln>
                  <a:solidFill>
                    <a:srgbClr val="99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pic>
              <p:nvPicPr>
                <p:cNvPr id="33" name="Imagem 32" descr="Uma imagem com céu noturno&#10;&#10;Descrição gerada automaticamente">
                  <a:extLst>
                    <a:ext uri="{FF2B5EF4-FFF2-40B4-BE49-F238E27FC236}">
                      <a16:creationId xmlns:a16="http://schemas.microsoft.com/office/drawing/2014/main" id="{4AEFE9E8-E2B2-0F57-C8C0-150229E6B7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851" t="26189" r="37309" b="49284"/>
                <a:stretch/>
              </p:blipFill>
              <p:spPr>
                <a:xfrm>
                  <a:off x="42273" y="814379"/>
                  <a:ext cx="3878694" cy="6167403"/>
                </a:xfrm>
                <a:prstGeom prst="rect">
                  <a:avLst/>
                </a:prstGeom>
              </p:spPr>
            </p:pic>
          </p:grpSp>
          <p:sp>
            <p:nvSpPr>
              <p:cNvPr id="2" name="Seta: Em Ângulo 1">
                <a:extLst>
                  <a:ext uri="{FF2B5EF4-FFF2-40B4-BE49-F238E27FC236}">
                    <a16:creationId xmlns:a16="http://schemas.microsoft.com/office/drawing/2014/main" id="{E95A1726-0084-4CAF-CFBE-6B55F9B8959B}"/>
                  </a:ext>
                </a:extLst>
              </p:cNvPr>
              <p:cNvSpPr/>
              <p:nvPr/>
            </p:nvSpPr>
            <p:spPr>
              <a:xfrm rot="2036180">
                <a:off x="8223152" y="2961911"/>
                <a:ext cx="435233" cy="584250"/>
              </a:xfrm>
              <a:prstGeom prst="bentArrow">
                <a:avLst>
                  <a:gd name="adj1" fmla="val 12212"/>
                  <a:gd name="adj2" fmla="val 25000"/>
                  <a:gd name="adj3" fmla="val 25000"/>
                  <a:gd name="adj4" fmla="val 7500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14619FB2-5412-9DCC-E8F0-472B93FEF665}"/>
                  </a:ext>
                </a:extLst>
              </p:cNvPr>
              <p:cNvSpPr txBox="1"/>
              <p:nvPr/>
            </p:nvSpPr>
            <p:spPr>
              <a:xfrm>
                <a:off x="6744602" y="3263145"/>
                <a:ext cx="1442885" cy="39615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pt-PT" sz="2500"/>
                  <a:t>Logótipos</a:t>
                </a:r>
              </a:p>
            </p:txBody>
          </p:sp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A5E328A-F16C-E035-2ECD-174BF0C20049}"/>
                  </a:ext>
                </a:extLst>
              </p:cNvPr>
              <p:cNvSpPr txBox="1"/>
              <p:nvPr/>
            </p:nvSpPr>
            <p:spPr>
              <a:xfrm>
                <a:off x="6814330" y="4441734"/>
                <a:ext cx="144288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2500"/>
                  <a:t>Imagens</a:t>
                </a:r>
              </a:p>
            </p:txBody>
          </p:sp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55F60583-5F74-0BC7-2D3E-8E038921DF0C}"/>
                  </a:ext>
                </a:extLst>
              </p:cNvPr>
              <p:cNvSpPr txBox="1"/>
              <p:nvPr/>
            </p:nvSpPr>
            <p:spPr>
              <a:xfrm>
                <a:off x="10295833" y="4081094"/>
                <a:ext cx="144288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2500"/>
                  <a:t>Vídeos</a:t>
                </a:r>
              </a:p>
            </p:txBody>
          </p:sp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4B2765AE-D83B-D4D3-EF1C-07369F5B6125}"/>
                  </a:ext>
                </a:extLst>
              </p:cNvPr>
              <p:cNvSpPr txBox="1"/>
              <p:nvPr/>
            </p:nvSpPr>
            <p:spPr>
              <a:xfrm>
                <a:off x="7162506" y="5035453"/>
                <a:ext cx="144288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2500"/>
                  <a:t>Fonts</a:t>
                </a:r>
              </a:p>
            </p:txBody>
          </p:sp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E031B571-36BB-ED64-7353-0033612A5C0B}"/>
                  </a:ext>
                </a:extLst>
              </p:cNvPr>
              <p:cNvSpPr txBox="1"/>
              <p:nvPr/>
            </p:nvSpPr>
            <p:spPr>
              <a:xfrm>
                <a:off x="10136788" y="4668975"/>
                <a:ext cx="1442885" cy="39615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pt-PT" sz="2500"/>
                  <a:t>Ícones</a:t>
                </a:r>
                <a:endParaRPr lang="pt-PT" sz="2500">
                  <a:ea typeface="Calibri"/>
                  <a:cs typeface="Calibri"/>
                </a:endParaRPr>
              </a:p>
            </p:txBody>
          </p:sp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41421033-D3EA-FF6F-7048-FEE3F667063D}"/>
                  </a:ext>
                </a:extLst>
              </p:cNvPr>
              <p:cNvSpPr txBox="1"/>
              <p:nvPr/>
            </p:nvSpPr>
            <p:spPr>
              <a:xfrm>
                <a:off x="9705997" y="5395728"/>
                <a:ext cx="144288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2500"/>
                  <a:t>etc…</a:t>
                </a:r>
              </a:p>
            </p:txBody>
          </p:sp>
          <p:sp>
            <p:nvSpPr>
              <p:cNvPr id="22" name="Seta: Em Ângulo 21">
                <a:extLst>
                  <a:ext uri="{FF2B5EF4-FFF2-40B4-BE49-F238E27FC236}">
                    <a16:creationId xmlns:a16="http://schemas.microsoft.com/office/drawing/2014/main" id="{1047B8E4-B51F-6EF7-EBFF-F44AD37D1B05}"/>
                  </a:ext>
                </a:extLst>
              </p:cNvPr>
              <p:cNvSpPr/>
              <p:nvPr/>
            </p:nvSpPr>
            <p:spPr>
              <a:xfrm rot="19586023" flipH="1">
                <a:off x="9739887" y="3172239"/>
                <a:ext cx="508178" cy="466357"/>
              </a:xfrm>
              <a:prstGeom prst="bentArrow">
                <a:avLst>
                  <a:gd name="adj1" fmla="val 12212"/>
                  <a:gd name="adj2" fmla="val 25000"/>
                  <a:gd name="adj3" fmla="val 25000"/>
                  <a:gd name="adj4" fmla="val 7500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Seta: Em Ângulo 22">
                <a:extLst>
                  <a:ext uri="{FF2B5EF4-FFF2-40B4-BE49-F238E27FC236}">
                    <a16:creationId xmlns:a16="http://schemas.microsoft.com/office/drawing/2014/main" id="{88436B65-588F-2138-C5C5-FDC0E2C9C80D}"/>
                  </a:ext>
                </a:extLst>
              </p:cNvPr>
              <p:cNvSpPr/>
              <p:nvPr/>
            </p:nvSpPr>
            <p:spPr>
              <a:xfrm rot="2667355" flipH="1" flipV="1">
                <a:off x="9823253" y="4177447"/>
                <a:ext cx="465653" cy="414907"/>
              </a:xfrm>
              <a:prstGeom prst="bentArrow">
                <a:avLst>
                  <a:gd name="adj1" fmla="val 12212"/>
                  <a:gd name="adj2" fmla="val 25000"/>
                  <a:gd name="adj3" fmla="val 25000"/>
                  <a:gd name="adj4" fmla="val 7500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Seta: Em Ângulo 24">
                <a:extLst>
                  <a:ext uri="{FF2B5EF4-FFF2-40B4-BE49-F238E27FC236}">
                    <a16:creationId xmlns:a16="http://schemas.microsoft.com/office/drawing/2014/main" id="{3E8918C7-A8A2-6274-D869-883683FF3779}"/>
                  </a:ext>
                </a:extLst>
              </p:cNvPr>
              <p:cNvSpPr/>
              <p:nvPr/>
            </p:nvSpPr>
            <p:spPr>
              <a:xfrm rot="2667355" flipH="1" flipV="1">
                <a:off x="9629571" y="4855366"/>
                <a:ext cx="465653" cy="414907"/>
              </a:xfrm>
              <a:prstGeom prst="bentArrow">
                <a:avLst>
                  <a:gd name="adj1" fmla="val 12212"/>
                  <a:gd name="adj2" fmla="val 25000"/>
                  <a:gd name="adj3" fmla="val 25000"/>
                  <a:gd name="adj4" fmla="val 7500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Seta: Em Ângulo 25">
                <a:extLst>
                  <a:ext uri="{FF2B5EF4-FFF2-40B4-BE49-F238E27FC236}">
                    <a16:creationId xmlns:a16="http://schemas.microsoft.com/office/drawing/2014/main" id="{6413BD52-8DCC-BA09-5B4A-6DFA17902963}"/>
                  </a:ext>
                </a:extLst>
              </p:cNvPr>
              <p:cNvSpPr/>
              <p:nvPr/>
            </p:nvSpPr>
            <p:spPr>
              <a:xfrm rot="2036180">
                <a:off x="7958390" y="4095701"/>
                <a:ext cx="435233" cy="584250"/>
              </a:xfrm>
              <a:prstGeom prst="bentArrow">
                <a:avLst>
                  <a:gd name="adj1" fmla="val 12212"/>
                  <a:gd name="adj2" fmla="val 25000"/>
                  <a:gd name="adj3" fmla="val 25000"/>
                  <a:gd name="adj4" fmla="val 7500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Seta: Em Ângulo 28">
                <a:extLst>
                  <a:ext uri="{FF2B5EF4-FFF2-40B4-BE49-F238E27FC236}">
                    <a16:creationId xmlns:a16="http://schemas.microsoft.com/office/drawing/2014/main" id="{34916047-5EA6-D98D-EF7D-499720FBB945}"/>
                  </a:ext>
                </a:extLst>
              </p:cNvPr>
              <p:cNvSpPr/>
              <p:nvPr/>
            </p:nvSpPr>
            <p:spPr>
              <a:xfrm rot="7367068" flipH="1">
                <a:off x="8132009" y="5102072"/>
                <a:ext cx="458144" cy="456345"/>
              </a:xfrm>
              <a:prstGeom prst="bentArrow">
                <a:avLst>
                  <a:gd name="adj1" fmla="val 12212"/>
                  <a:gd name="adj2" fmla="val 25000"/>
                  <a:gd name="adj3" fmla="val 25000"/>
                  <a:gd name="adj4" fmla="val 7500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2379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885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videoplayback">
            <a:hlinkClick r:id="" action="ppaction://media"/>
            <a:extLst>
              <a:ext uri="{FF2B5EF4-FFF2-40B4-BE49-F238E27FC236}">
                <a16:creationId xmlns:a16="http://schemas.microsoft.com/office/drawing/2014/main" id="{02185E66-71A1-5AD6-A319-9B8FED0132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2"/>
                </p14:media>
              </p:ext>
            </p:extLst>
          </p:nvPr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1" r="1373" b="74683"/>
          <a:stretch/>
        </p:blipFill>
        <p:spPr>
          <a:xfrm>
            <a:off x="0" y="0"/>
            <a:ext cx="12192000" cy="2059156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E6FB65FE-E986-8413-2893-F235B404EA14}"/>
              </a:ext>
            </a:extLst>
          </p:cNvPr>
          <p:cNvSpPr txBox="1"/>
          <p:nvPr/>
        </p:nvSpPr>
        <p:spPr>
          <a:xfrm>
            <a:off x="2981329" y="330511"/>
            <a:ext cx="6158309" cy="3446695"/>
          </a:xfrm>
          <a:prstGeom prst="rect">
            <a:avLst/>
          </a:prstGeom>
          <a:noFill/>
        </p:spPr>
        <p:txBody>
          <a:bodyPr wrap="square" rtlCol="0">
            <a:prstTxWarp prst="textArchUpPour">
              <a:avLst>
                <a:gd name="adj1" fmla="val 11295282"/>
                <a:gd name="adj2" fmla="val 40799"/>
              </a:avLst>
            </a:prstTxWarp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just"/>
            <a:r>
              <a:rPr lang="pt-PT" sz="2000" b="1" dirty="0" err="1">
                <a:ln w="19050">
                  <a:solidFill>
                    <a:schemeClr val="bg1"/>
                  </a:solidFill>
                </a:ln>
                <a:latin typeface="Brush Script MT" panose="03060802040406070304" pitchFamily="66" charset="0"/>
                <a:cs typeface="Dreaming Outloud Script Pro" panose="020B0604020202020204" pitchFamily="66" charset="0"/>
              </a:rPr>
              <a:t>Art&amp;Design</a:t>
            </a:r>
            <a:endParaRPr lang="pt-PT" sz="2000" b="1" dirty="0">
              <a:ln w="19050">
                <a:solidFill>
                  <a:schemeClr val="bg1"/>
                </a:solidFill>
              </a:ln>
              <a:latin typeface="Brush Script MT" panose="03060802040406070304" pitchFamily="66" charset="0"/>
              <a:cs typeface="Dreaming Outloud Script Pro" panose="020B0604020202020204" pitchFamily="66" charset="0"/>
            </a:endParaRP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8613CB7F-46E0-C1BB-A524-89821B5401EB}"/>
              </a:ext>
            </a:extLst>
          </p:cNvPr>
          <p:cNvSpPr txBox="1"/>
          <p:nvPr/>
        </p:nvSpPr>
        <p:spPr>
          <a:xfrm>
            <a:off x="226541" y="2525523"/>
            <a:ext cx="4910438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u="sng" dirty="0" err="1">
                <a:ea typeface="+mn-lt"/>
                <a:cs typeface="+mn-lt"/>
                <a:sym typeface="Wingdings" panose="05000000000000000000" pitchFamily="2" charset="2"/>
              </a:rPr>
              <a:t>Funcionalidades</a:t>
            </a:r>
            <a:r>
              <a:rPr lang="en-US" sz="3000" u="sng" dirty="0">
                <a:ea typeface="+mn-lt"/>
                <a:cs typeface="+mn-lt"/>
                <a:sym typeface="Wingdings" panose="05000000000000000000" pitchFamily="2" charset="2"/>
              </a:rPr>
              <a:t> </a:t>
            </a:r>
            <a:r>
              <a:rPr lang="en-US" sz="3000" u="sng" dirty="0" err="1">
                <a:ea typeface="+mn-lt"/>
                <a:cs typeface="+mn-lt"/>
                <a:sym typeface="Wingdings" panose="05000000000000000000" pitchFamily="2" charset="2"/>
              </a:rPr>
              <a:t>Principais</a:t>
            </a:r>
            <a:r>
              <a:rPr lang="en-US" sz="3000" u="sng" dirty="0">
                <a:ea typeface="+mn-lt"/>
                <a:cs typeface="+mn-lt"/>
                <a:sym typeface="Wingdings" panose="05000000000000000000" pitchFamily="2" charset="2"/>
              </a:rPr>
              <a:t>:</a:t>
            </a:r>
          </a:p>
          <a:p>
            <a:endParaRPr lang="en-US" sz="3000" u="sng" dirty="0">
              <a:ea typeface="+mn-lt"/>
              <a:cs typeface="+mn-lt"/>
              <a:sym typeface="Wingdings" panose="05000000000000000000" pitchFamily="2" charset="2"/>
            </a:endParaRPr>
          </a:p>
          <a:p>
            <a:r>
              <a:rPr lang="en-US" sz="2400" dirty="0">
                <a:ea typeface="+mn-lt"/>
                <a:cs typeface="+mn-lt"/>
                <a:sym typeface="Wingdings" panose="05000000000000000000" pitchFamily="2" charset="2"/>
              </a:rPr>
              <a:t> </a:t>
            </a:r>
            <a:r>
              <a:rPr lang="en-US" sz="2400" dirty="0" err="1">
                <a:ea typeface="+mn-lt"/>
                <a:cs typeface="+mn-lt"/>
              </a:rPr>
              <a:t>Registo</a:t>
            </a:r>
            <a:r>
              <a:rPr lang="en-US" sz="2400" dirty="0">
                <a:ea typeface="+mn-lt"/>
                <a:cs typeface="+mn-lt"/>
              </a:rPr>
              <a:t> de </a:t>
            </a:r>
            <a:r>
              <a:rPr lang="en-US" sz="2400" dirty="0" err="1">
                <a:ea typeface="+mn-lt"/>
                <a:cs typeface="+mn-lt"/>
              </a:rPr>
              <a:t>utilizador</a:t>
            </a:r>
            <a:r>
              <a:rPr lang="en-US" sz="2400" dirty="0">
                <a:ea typeface="+mn-lt"/>
                <a:cs typeface="+mn-lt"/>
              </a:rPr>
              <a:t> e </a:t>
            </a:r>
            <a:r>
              <a:rPr lang="en-US" sz="2400" dirty="0" err="1">
                <a:ea typeface="+mn-lt"/>
                <a:cs typeface="+mn-lt"/>
              </a:rPr>
              <a:t>criação</a:t>
            </a:r>
            <a:r>
              <a:rPr lang="en-US" sz="2400" dirty="0">
                <a:ea typeface="+mn-lt"/>
                <a:cs typeface="+mn-lt"/>
              </a:rPr>
              <a:t> de </a:t>
            </a:r>
            <a:r>
              <a:rPr lang="en-US" sz="2400" dirty="0" err="1">
                <a:ea typeface="+mn-lt"/>
                <a:cs typeface="+mn-lt"/>
              </a:rPr>
              <a:t>perfil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US" sz="2400" dirty="0">
                <a:ea typeface="+mn-lt"/>
                <a:cs typeface="+mn-lt"/>
                <a:sym typeface="Wingdings" panose="05000000000000000000" pitchFamily="2" charset="2"/>
              </a:rPr>
              <a:t> </a:t>
            </a:r>
            <a:r>
              <a:rPr lang="en-US" sz="2400" dirty="0" err="1">
                <a:ea typeface="+mn-lt"/>
                <a:cs typeface="+mn-lt"/>
              </a:rPr>
              <a:t>Filtros</a:t>
            </a:r>
            <a:r>
              <a:rPr lang="en-US" sz="2400" dirty="0">
                <a:ea typeface="+mn-lt"/>
                <a:cs typeface="+mn-lt"/>
              </a:rPr>
              <a:t> e </a:t>
            </a:r>
            <a:r>
              <a:rPr lang="en-US" sz="2400" dirty="0" err="1">
                <a:ea typeface="+mn-lt"/>
                <a:cs typeface="+mn-lt"/>
              </a:rPr>
              <a:t>pesquisa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dirty="0">
              <a:cs typeface="Calibri" panose="020F0502020204030204"/>
            </a:endParaRPr>
          </a:p>
          <a:p>
            <a:r>
              <a:rPr lang="en-US" sz="2400" dirty="0">
                <a:ea typeface="+mn-lt"/>
                <a:cs typeface="+mn-lt"/>
                <a:sym typeface="Wingdings" panose="05000000000000000000" pitchFamily="2" charset="2"/>
              </a:rPr>
              <a:t> </a:t>
            </a:r>
            <a:r>
              <a:rPr lang="en-US" sz="2400" dirty="0">
                <a:ea typeface="+mn-lt"/>
                <a:cs typeface="+mn-lt"/>
              </a:rPr>
              <a:t>Upload de </a:t>
            </a:r>
            <a:r>
              <a:rPr lang="en-US" sz="2400" dirty="0" err="1">
                <a:ea typeface="+mn-lt"/>
                <a:cs typeface="+mn-lt"/>
              </a:rPr>
              <a:t>imagem</a:t>
            </a:r>
            <a:r>
              <a:rPr lang="en-US" sz="2400" dirty="0">
                <a:ea typeface="+mn-lt"/>
                <a:cs typeface="+mn-lt"/>
              </a:rPr>
              <a:t> e </a:t>
            </a:r>
            <a:r>
              <a:rPr lang="en-US" sz="2400" dirty="0" err="1">
                <a:ea typeface="+mn-lt"/>
                <a:cs typeface="+mn-lt"/>
              </a:rPr>
              <a:t>descrição</a:t>
            </a:r>
            <a:r>
              <a:rPr lang="en-US" sz="2400" dirty="0">
                <a:ea typeface="+mn-lt"/>
                <a:cs typeface="+mn-lt"/>
              </a:rPr>
              <a:t> de </a:t>
            </a:r>
            <a:r>
              <a:rPr lang="en-US" sz="2400" dirty="0" err="1">
                <a:ea typeface="+mn-lt"/>
                <a:cs typeface="+mn-lt"/>
              </a:rPr>
              <a:t>produto</a:t>
            </a:r>
            <a:r>
              <a:rPr lang="en-US" sz="2400" dirty="0">
                <a:ea typeface="+mn-lt"/>
                <a:cs typeface="+mn-lt"/>
              </a:rPr>
              <a:t>;</a:t>
            </a:r>
            <a:endParaRPr lang="en-US" dirty="0">
              <a:cs typeface="Calibri" panose="020F0502020204030204"/>
            </a:endParaRPr>
          </a:p>
          <a:p>
            <a:r>
              <a:rPr lang="pt-PT" sz="2400" dirty="0">
                <a:ea typeface="+mn-lt"/>
                <a:cs typeface="+mn-lt"/>
                <a:sym typeface="Wingdings" panose="05000000000000000000" pitchFamily="2" charset="2"/>
              </a:rPr>
              <a:t> </a:t>
            </a:r>
            <a:r>
              <a:rPr lang="pt-PT" sz="2400" dirty="0">
                <a:ea typeface="+mn-lt"/>
                <a:cs typeface="+mn-lt"/>
              </a:rPr>
              <a:t>Liberdade para definir valores e condições de venda;</a:t>
            </a:r>
            <a:endParaRPr lang="pt-PT" dirty="0">
              <a:ea typeface="Calibri"/>
              <a:cs typeface="Calibri"/>
            </a:endParaRPr>
          </a:p>
          <a:p>
            <a:pPr marL="285750" indent="-285750">
              <a:buFont typeface="Wingdings"/>
              <a:buChar char="Ø"/>
            </a:pP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Wingdings"/>
              <a:buChar char="Ø"/>
            </a:pPr>
            <a:endParaRPr lang="en-US" dirty="0">
              <a:ea typeface="Calibri"/>
              <a:cs typeface="Calibri"/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B4195D18-F148-0A22-3B43-B94EDC20A247}"/>
              </a:ext>
            </a:extLst>
          </p:cNvPr>
          <p:cNvGrpSpPr/>
          <p:nvPr/>
        </p:nvGrpSpPr>
        <p:grpSpPr>
          <a:xfrm>
            <a:off x="4758469" y="2053858"/>
            <a:ext cx="2604027" cy="4678680"/>
            <a:chOff x="42273" y="814379"/>
            <a:chExt cx="3878694" cy="6167403"/>
          </a:xfrm>
        </p:grpSpPr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4963A39D-A8F8-E570-6CF1-EF7A17A92E61}"/>
                </a:ext>
              </a:extLst>
            </p:cNvPr>
            <p:cNvSpPr/>
            <p:nvPr/>
          </p:nvSpPr>
          <p:spPr>
            <a:xfrm>
              <a:off x="1413504" y="5203287"/>
              <a:ext cx="805009" cy="1137356"/>
            </a:xfrm>
            <a:custGeom>
              <a:avLst/>
              <a:gdLst>
                <a:gd name="connsiteX0" fmla="*/ 44450 w 279400"/>
                <a:gd name="connsiteY0" fmla="*/ 6842 h 444992"/>
                <a:gd name="connsiteX1" fmla="*/ 25400 w 279400"/>
                <a:gd name="connsiteY1" fmla="*/ 38592 h 444992"/>
                <a:gd name="connsiteX2" fmla="*/ 15875 w 279400"/>
                <a:gd name="connsiteY2" fmla="*/ 54467 h 444992"/>
                <a:gd name="connsiteX3" fmla="*/ 3175 w 279400"/>
                <a:gd name="connsiteY3" fmla="*/ 79867 h 444992"/>
                <a:gd name="connsiteX4" fmla="*/ 0 w 279400"/>
                <a:gd name="connsiteY4" fmla="*/ 102092 h 444992"/>
                <a:gd name="connsiteX5" fmla="*/ 3175 w 279400"/>
                <a:gd name="connsiteY5" fmla="*/ 133842 h 444992"/>
                <a:gd name="connsiteX6" fmla="*/ 12700 w 279400"/>
                <a:gd name="connsiteY6" fmla="*/ 181467 h 444992"/>
                <a:gd name="connsiteX7" fmla="*/ 19050 w 279400"/>
                <a:gd name="connsiteY7" fmla="*/ 257667 h 444992"/>
                <a:gd name="connsiteX8" fmla="*/ 25400 w 279400"/>
                <a:gd name="connsiteY8" fmla="*/ 270367 h 444992"/>
                <a:gd name="connsiteX9" fmla="*/ 38100 w 279400"/>
                <a:gd name="connsiteY9" fmla="*/ 302117 h 444992"/>
                <a:gd name="connsiteX10" fmla="*/ 41275 w 279400"/>
                <a:gd name="connsiteY10" fmla="*/ 346567 h 444992"/>
                <a:gd name="connsiteX11" fmla="*/ 57150 w 279400"/>
                <a:gd name="connsiteY11" fmla="*/ 362442 h 444992"/>
                <a:gd name="connsiteX12" fmla="*/ 85725 w 279400"/>
                <a:gd name="connsiteY12" fmla="*/ 387842 h 444992"/>
                <a:gd name="connsiteX13" fmla="*/ 114300 w 279400"/>
                <a:gd name="connsiteY13" fmla="*/ 429117 h 444992"/>
                <a:gd name="connsiteX14" fmla="*/ 133350 w 279400"/>
                <a:gd name="connsiteY14" fmla="*/ 444992 h 444992"/>
                <a:gd name="connsiteX15" fmla="*/ 146050 w 279400"/>
                <a:gd name="connsiteY15" fmla="*/ 438642 h 444992"/>
                <a:gd name="connsiteX16" fmla="*/ 180975 w 279400"/>
                <a:gd name="connsiteY16" fmla="*/ 419592 h 444992"/>
                <a:gd name="connsiteX17" fmla="*/ 206375 w 279400"/>
                <a:gd name="connsiteY17" fmla="*/ 416417 h 444992"/>
                <a:gd name="connsiteX18" fmla="*/ 225425 w 279400"/>
                <a:gd name="connsiteY18" fmla="*/ 400542 h 444992"/>
                <a:gd name="connsiteX19" fmla="*/ 234950 w 279400"/>
                <a:gd name="connsiteY19" fmla="*/ 381492 h 444992"/>
                <a:gd name="connsiteX20" fmla="*/ 244475 w 279400"/>
                <a:gd name="connsiteY20" fmla="*/ 371967 h 444992"/>
                <a:gd name="connsiteX21" fmla="*/ 269875 w 279400"/>
                <a:gd name="connsiteY21" fmla="*/ 330692 h 444992"/>
                <a:gd name="connsiteX22" fmla="*/ 273050 w 279400"/>
                <a:gd name="connsiteY22" fmla="*/ 321167 h 444992"/>
                <a:gd name="connsiteX23" fmla="*/ 279400 w 279400"/>
                <a:gd name="connsiteY23" fmla="*/ 305292 h 444992"/>
                <a:gd name="connsiteX24" fmla="*/ 276225 w 279400"/>
                <a:gd name="connsiteY24" fmla="*/ 283067 h 444992"/>
                <a:gd name="connsiteX25" fmla="*/ 254000 w 279400"/>
                <a:gd name="connsiteY25" fmla="*/ 260842 h 444992"/>
                <a:gd name="connsiteX26" fmla="*/ 241300 w 279400"/>
                <a:gd name="connsiteY26" fmla="*/ 244967 h 444992"/>
                <a:gd name="connsiteX27" fmla="*/ 215900 w 279400"/>
                <a:gd name="connsiteY27" fmla="*/ 200517 h 444992"/>
                <a:gd name="connsiteX28" fmla="*/ 187325 w 279400"/>
                <a:gd name="connsiteY28" fmla="*/ 171942 h 444992"/>
                <a:gd name="connsiteX29" fmla="*/ 171450 w 279400"/>
                <a:gd name="connsiteY29" fmla="*/ 143367 h 444992"/>
                <a:gd name="connsiteX30" fmla="*/ 158750 w 279400"/>
                <a:gd name="connsiteY30" fmla="*/ 124317 h 444992"/>
                <a:gd name="connsiteX31" fmla="*/ 139700 w 279400"/>
                <a:gd name="connsiteY31" fmla="*/ 108442 h 444992"/>
                <a:gd name="connsiteX32" fmla="*/ 133350 w 279400"/>
                <a:gd name="connsiteY32" fmla="*/ 79867 h 444992"/>
                <a:gd name="connsiteX33" fmla="*/ 123825 w 279400"/>
                <a:gd name="connsiteY33" fmla="*/ 22717 h 444992"/>
                <a:gd name="connsiteX34" fmla="*/ 111125 w 279400"/>
                <a:gd name="connsiteY34" fmla="*/ 13192 h 444992"/>
                <a:gd name="connsiteX35" fmla="*/ 85725 w 279400"/>
                <a:gd name="connsiteY35" fmla="*/ 6842 h 444992"/>
                <a:gd name="connsiteX36" fmla="*/ 73025 w 279400"/>
                <a:gd name="connsiteY36" fmla="*/ 492 h 444992"/>
                <a:gd name="connsiteX37" fmla="*/ 44450 w 279400"/>
                <a:gd name="connsiteY37" fmla="*/ 6842 h 44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9400" h="444992">
                  <a:moveTo>
                    <a:pt x="44450" y="6842"/>
                  </a:moveTo>
                  <a:cubicBezTo>
                    <a:pt x="36513" y="13192"/>
                    <a:pt x="36838" y="7139"/>
                    <a:pt x="25400" y="38592"/>
                  </a:cubicBezTo>
                  <a:cubicBezTo>
                    <a:pt x="23291" y="44392"/>
                    <a:pt x="18801" y="49034"/>
                    <a:pt x="15875" y="54467"/>
                  </a:cubicBezTo>
                  <a:cubicBezTo>
                    <a:pt x="11387" y="62802"/>
                    <a:pt x="7408" y="71400"/>
                    <a:pt x="3175" y="79867"/>
                  </a:cubicBezTo>
                  <a:cubicBezTo>
                    <a:pt x="2117" y="87275"/>
                    <a:pt x="0" y="94608"/>
                    <a:pt x="0" y="102092"/>
                  </a:cubicBezTo>
                  <a:cubicBezTo>
                    <a:pt x="0" y="112728"/>
                    <a:pt x="1516" y="123336"/>
                    <a:pt x="3175" y="133842"/>
                  </a:cubicBezTo>
                  <a:cubicBezTo>
                    <a:pt x="6893" y="157387"/>
                    <a:pt x="10579" y="160257"/>
                    <a:pt x="12700" y="181467"/>
                  </a:cubicBezTo>
                  <a:cubicBezTo>
                    <a:pt x="15236" y="206829"/>
                    <a:pt x="15445" y="232435"/>
                    <a:pt x="19050" y="257667"/>
                  </a:cubicBezTo>
                  <a:cubicBezTo>
                    <a:pt x="19719" y="262352"/>
                    <a:pt x="23441" y="266058"/>
                    <a:pt x="25400" y="270367"/>
                  </a:cubicBezTo>
                  <a:cubicBezTo>
                    <a:pt x="34436" y="290246"/>
                    <a:pt x="33127" y="287197"/>
                    <a:pt x="38100" y="302117"/>
                  </a:cubicBezTo>
                  <a:cubicBezTo>
                    <a:pt x="39158" y="316934"/>
                    <a:pt x="38694" y="331939"/>
                    <a:pt x="41275" y="346567"/>
                  </a:cubicBezTo>
                  <a:cubicBezTo>
                    <a:pt x="42740" y="354871"/>
                    <a:pt x="51451" y="358371"/>
                    <a:pt x="57150" y="362442"/>
                  </a:cubicBezTo>
                  <a:cubicBezTo>
                    <a:pt x="73501" y="374121"/>
                    <a:pt x="69412" y="371529"/>
                    <a:pt x="85725" y="387842"/>
                  </a:cubicBezTo>
                  <a:cubicBezTo>
                    <a:pt x="91489" y="405134"/>
                    <a:pt x="93682" y="415372"/>
                    <a:pt x="114300" y="429117"/>
                  </a:cubicBezTo>
                  <a:cubicBezTo>
                    <a:pt x="127561" y="437958"/>
                    <a:pt x="121127" y="432769"/>
                    <a:pt x="133350" y="444992"/>
                  </a:cubicBezTo>
                  <a:cubicBezTo>
                    <a:pt x="137583" y="442875"/>
                    <a:pt x="141991" y="441077"/>
                    <a:pt x="146050" y="438642"/>
                  </a:cubicBezTo>
                  <a:cubicBezTo>
                    <a:pt x="160046" y="430244"/>
                    <a:pt x="165330" y="423202"/>
                    <a:pt x="180975" y="419592"/>
                  </a:cubicBezTo>
                  <a:cubicBezTo>
                    <a:pt x="189289" y="417673"/>
                    <a:pt x="197908" y="417475"/>
                    <a:pt x="206375" y="416417"/>
                  </a:cubicBezTo>
                  <a:cubicBezTo>
                    <a:pt x="213403" y="411731"/>
                    <a:pt x="220536" y="407876"/>
                    <a:pt x="225425" y="400542"/>
                  </a:cubicBezTo>
                  <a:cubicBezTo>
                    <a:pt x="229363" y="394635"/>
                    <a:pt x="231012" y="387399"/>
                    <a:pt x="234950" y="381492"/>
                  </a:cubicBezTo>
                  <a:cubicBezTo>
                    <a:pt x="237441" y="377756"/>
                    <a:pt x="241718" y="375511"/>
                    <a:pt x="244475" y="371967"/>
                  </a:cubicBezTo>
                  <a:cubicBezTo>
                    <a:pt x="251517" y="362913"/>
                    <a:pt x="265006" y="340430"/>
                    <a:pt x="269875" y="330692"/>
                  </a:cubicBezTo>
                  <a:cubicBezTo>
                    <a:pt x="271372" y="327699"/>
                    <a:pt x="271875" y="324301"/>
                    <a:pt x="273050" y="321167"/>
                  </a:cubicBezTo>
                  <a:cubicBezTo>
                    <a:pt x="275051" y="315831"/>
                    <a:pt x="277283" y="310584"/>
                    <a:pt x="279400" y="305292"/>
                  </a:cubicBezTo>
                  <a:cubicBezTo>
                    <a:pt x="278342" y="297884"/>
                    <a:pt x="279938" y="289565"/>
                    <a:pt x="276225" y="283067"/>
                  </a:cubicBezTo>
                  <a:cubicBezTo>
                    <a:pt x="271027" y="273970"/>
                    <a:pt x="260545" y="269023"/>
                    <a:pt x="254000" y="260842"/>
                  </a:cubicBezTo>
                  <a:lnTo>
                    <a:pt x="241300" y="244967"/>
                  </a:lnTo>
                  <a:cubicBezTo>
                    <a:pt x="235426" y="227345"/>
                    <a:pt x="233058" y="217675"/>
                    <a:pt x="215900" y="200517"/>
                  </a:cubicBezTo>
                  <a:cubicBezTo>
                    <a:pt x="206375" y="190992"/>
                    <a:pt x="193349" y="183990"/>
                    <a:pt x="187325" y="171942"/>
                  </a:cubicBezTo>
                  <a:cubicBezTo>
                    <a:pt x="180254" y="157799"/>
                    <a:pt x="180752" y="157985"/>
                    <a:pt x="171450" y="143367"/>
                  </a:cubicBezTo>
                  <a:cubicBezTo>
                    <a:pt x="167353" y="136928"/>
                    <a:pt x="163884" y="129964"/>
                    <a:pt x="158750" y="124317"/>
                  </a:cubicBezTo>
                  <a:cubicBezTo>
                    <a:pt x="153190" y="118201"/>
                    <a:pt x="146050" y="113734"/>
                    <a:pt x="139700" y="108442"/>
                  </a:cubicBezTo>
                  <a:cubicBezTo>
                    <a:pt x="137583" y="98917"/>
                    <a:pt x="135127" y="89461"/>
                    <a:pt x="133350" y="79867"/>
                  </a:cubicBezTo>
                  <a:cubicBezTo>
                    <a:pt x="129833" y="60877"/>
                    <a:pt x="129932" y="41039"/>
                    <a:pt x="123825" y="22717"/>
                  </a:cubicBezTo>
                  <a:cubicBezTo>
                    <a:pt x="122152" y="17697"/>
                    <a:pt x="116010" y="15227"/>
                    <a:pt x="111125" y="13192"/>
                  </a:cubicBezTo>
                  <a:cubicBezTo>
                    <a:pt x="103069" y="9835"/>
                    <a:pt x="93531" y="10745"/>
                    <a:pt x="85725" y="6842"/>
                  </a:cubicBezTo>
                  <a:cubicBezTo>
                    <a:pt x="81492" y="4725"/>
                    <a:pt x="77694" y="1270"/>
                    <a:pt x="73025" y="492"/>
                  </a:cubicBezTo>
                  <a:cubicBezTo>
                    <a:pt x="64674" y="-900"/>
                    <a:pt x="52387" y="492"/>
                    <a:pt x="44450" y="684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73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12" name="Imagem 11" descr="Uma imagem com aeronaves, balão, transporte&#10;&#10;Descrição gerada automaticamente">
              <a:extLst>
                <a:ext uri="{FF2B5EF4-FFF2-40B4-BE49-F238E27FC236}">
                  <a16:creationId xmlns:a16="http://schemas.microsoft.com/office/drawing/2014/main" id="{EAA313BD-4BCB-D443-698E-716ED0719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306" y="1072165"/>
              <a:ext cx="2452894" cy="3103801"/>
            </a:xfrm>
            <a:prstGeom prst="ellipse">
              <a:avLst/>
            </a:prstGeom>
          </p:spPr>
        </p:pic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A1D31D2D-F1F1-6508-63AD-D58C078824D2}"/>
                </a:ext>
              </a:extLst>
            </p:cNvPr>
            <p:cNvSpPr/>
            <p:nvPr/>
          </p:nvSpPr>
          <p:spPr>
            <a:xfrm>
              <a:off x="1697086" y="4928355"/>
              <a:ext cx="923932" cy="949735"/>
            </a:xfrm>
            <a:custGeom>
              <a:avLst/>
              <a:gdLst>
                <a:gd name="connsiteX0" fmla="*/ 88900 w 320675"/>
                <a:gd name="connsiteY0" fmla="*/ 109 h 371584"/>
                <a:gd name="connsiteX1" fmla="*/ 57150 w 320675"/>
                <a:gd name="connsiteY1" fmla="*/ 12809 h 371584"/>
                <a:gd name="connsiteX2" fmla="*/ 25400 w 320675"/>
                <a:gd name="connsiteY2" fmla="*/ 22334 h 371584"/>
                <a:gd name="connsiteX3" fmla="*/ 12700 w 320675"/>
                <a:gd name="connsiteY3" fmla="*/ 28684 h 371584"/>
                <a:gd name="connsiteX4" fmla="*/ 0 w 320675"/>
                <a:gd name="connsiteY4" fmla="*/ 69959 h 371584"/>
                <a:gd name="connsiteX5" fmla="*/ 3175 w 320675"/>
                <a:gd name="connsiteY5" fmla="*/ 136634 h 371584"/>
                <a:gd name="connsiteX6" fmla="*/ 6350 w 320675"/>
                <a:gd name="connsiteY6" fmla="*/ 146159 h 371584"/>
                <a:gd name="connsiteX7" fmla="*/ 38100 w 320675"/>
                <a:gd name="connsiteY7" fmla="*/ 177909 h 371584"/>
                <a:gd name="connsiteX8" fmla="*/ 44450 w 320675"/>
                <a:gd name="connsiteY8" fmla="*/ 187434 h 371584"/>
                <a:gd name="connsiteX9" fmla="*/ 53975 w 320675"/>
                <a:gd name="connsiteY9" fmla="*/ 203309 h 371584"/>
                <a:gd name="connsiteX10" fmla="*/ 57150 w 320675"/>
                <a:gd name="connsiteY10" fmla="*/ 216009 h 371584"/>
                <a:gd name="connsiteX11" fmla="*/ 60325 w 320675"/>
                <a:gd name="connsiteY11" fmla="*/ 263634 h 371584"/>
                <a:gd name="connsiteX12" fmla="*/ 76200 w 320675"/>
                <a:gd name="connsiteY12" fmla="*/ 273159 h 371584"/>
                <a:gd name="connsiteX13" fmla="*/ 98425 w 320675"/>
                <a:gd name="connsiteY13" fmla="*/ 289034 h 371584"/>
                <a:gd name="connsiteX14" fmla="*/ 111125 w 320675"/>
                <a:gd name="connsiteY14" fmla="*/ 308084 h 371584"/>
                <a:gd name="connsiteX15" fmla="*/ 120650 w 320675"/>
                <a:gd name="connsiteY15" fmla="*/ 317609 h 371584"/>
                <a:gd name="connsiteX16" fmla="*/ 127000 w 320675"/>
                <a:gd name="connsiteY16" fmla="*/ 327134 h 371584"/>
                <a:gd name="connsiteX17" fmla="*/ 149225 w 320675"/>
                <a:gd name="connsiteY17" fmla="*/ 343009 h 371584"/>
                <a:gd name="connsiteX18" fmla="*/ 171450 w 320675"/>
                <a:gd name="connsiteY18" fmla="*/ 358884 h 371584"/>
                <a:gd name="connsiteX19" fmla="*/ 180975 w 320675"/>
                <a:gd name="connsiteY19" fmla="*/ 362059 h 371584"/>
                <a:gd name="connsiteX20" fmla="*/ 203200 w 320675"/>
                <a:gd name="connsiteY20" fmla="*/ 371584 h 371584"/>
                <a:gd name="connsiteX21" fmla="*/ 263525 w 320675"/>
                <a:gd name="connsiteY21" fmla="*/ 368409 h 371584"/>
                <a:gd name="connsiteX22" fmla="*/ 266700 w 320675"/>
                <a:gd name="connsiteY22" fmla="*/ 358884 h 371584"/>
                <a:gd name="connsiteX23" fmla="*/ 276225 w 320675"/>
                <a:gd name="connsiteY23" fmla="*/ 349359 h 371584"/>
                <a:gd name="connsiteX24" fmla="*/ 279400 w 320675"/>
                <a:gd name="connsiteY24" fmla="*/ 339834 h 371584"/>
                <a:gd name="connsiteX25" fmla="*/ 301625 w 320675"/>
                <a:gd name="connsiteY25" fmla="*/ 304909 h 371584"/>
                <a:gd name="connsiteX26" fmla="*/ 311150 w 320675"/>
                <a:gd name="connsiteY26" fmla="*/ 216009 h 371584"/>
                <a:gd name="connsiteX27" fmla="*/ 317500 w 320675"/>
                <a:gd name="connsiteY27" fmla="*/ 168384 h 371584"/>
                <a:gd name="connsiteX28" fmla="*/ 320675 w 320675"/>
                <a:gd name="connsiteY28" fmla="*/ 139809 h 371584"/>
                <a:gd name="connsiteX29" fmla="*/ 317500 w 320675"/>
                <a:gd name="connsiteY29" fmla="*/ 108059 h 371584"/>
                <a:gd name="connsiteX30" fmla="*/ 307975 w 320675"/>
                <a:gd name="connsiteY30" fmla="*/ 101709 h 371584"/>
                <a:gd name="connsiteX31" fmla="*/ 285750 w 320675"/>
                <a:gd name="connsiteY31" fmla="*/ 73134 h 371584"/>
                <a:gd name="connsiteX32" fmla="*/ 257175 w 320675"/>
                <a:gd name="connsiteY32" fmla="*/ 54084 h 371584"/>
                <a:gd name="connsiteX33" fmla="*/ 225425 w 320675"/>
                <a:gd name="connsiteY33" fmla="*/ 28684 h 371584"/>
                <a:gd name="connsiteX34" fmla="*/ 200025 w 320675"/>
                <a:gd name="connsiteY34" fmla="*/ 15984 h 371584"/>
                <a:gd name="connsiteX35" fmla="*/ 127000 w 320675"/>
                <a:gd name="connsiteY35" fmla="*/ 6459 h 371584"/>
                <a:gd name="connsiteX36" fmla="*/ 88900 w 320675"/>
                <a:gd name="connsiteY36" fmla="*/ 109 h 37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20675" h="371584">
                  <a:moveTo>
                    <a:pt x="88900" y="109"/>
                  </a:moveTo>
                  <a:cubicBezTo>
                    <a:pt x="77258" y="1167"/>
                    <a:pt x="68208" y="10044"/>
                    <a:pt x="57150" y="12809"/>
                  </a:cubicBezTo>
                  <a:cubicBezTo>
                    <a:pt x="48035" y="15088"/>
                    <a:pt x="33130" y="18469"/>
                    <a:pt x="25400" y="22334"/>
                  </a:cubicBezTo>
                  <a:lnTo>
                    <a:pt x="12700" y="28684"/>
                  </a:lnTo>
                  <a:cubicBezTo>
                    <a:pt x="3914" y="55043"/>
                    <a:pt x="8189" y="41298"/>
                    <a:pt x="0" y="69959"/>
                  </a:cubicBezTo>
                  <a:cubicBezTo>
                    <a:pt x="1058" y="92184"/>
                    <a:pt x="1327" y="114461"/>
                    <a:pt x="3175" y="136634"/>
                  </a:cubicBezTo>
                  <a:cubicBezTo>
                    <a:pt x="3453" y="139969"/>
                    <a:pt x="4853" y="143166"/>
                    <a:pt x="6350" y="146159"/>
                  </a:cubicBezTo>
                  <a:cubicBezTo>
                    <a:pt x="13844" y="161147"/>
                    <a:pt x="24854" y="164663"/>
                    <a:pt x="38100" y="177909"/>
                  </a:cubicBezTo>
                  <a:cubicBezTo>
                    <a:pt x="40798" y="180607"/>
                    <a:pt x="42428" y="184198"/>
                    <a:pt x="44450" y="187434"/>
                  </a:cubicBezTo>
                  <a:cubicBezTo>
                    <a:pt x="47721" y="192667"/>
                    <a:pt x="50800" y="198017"/>
                    <a:pt x="53975" y="203309"/>
                  </a:cubicBezTo>
                  <a:cubicBezTo>
                    <a:pt x="55033" y="207542"/>
                    <a:pt x="56693" y="211669"/>
                    <a:pt x="57150" y="216009"/>
                  </a:cubicBezTo>
                  <a:cubicBezTo>
                    <a:pt x="58816" y="231832"/>
                    <a:pt x="55294" y="248540"/>
                    <a:pt x="60325" y="263634"/>
                  </a:cubicBezTo>
                  <a:cubicBezTo>
                    <a:pt x="62276" y="269488"/>
                    <a:pt x="70805" y="270162"/>
                    <a:pt x="76200" y="273159"/>
                  </a:cubicBezTo>
                  <a:cubicBezTo>
                    <a:pt x="88879" y="280203"/>
                    <a:pt x="89383" y="277409"/>
                    <a:pt x="98425" y="289034"/>
                  </a:cubicBezTo>
                  <a:cubicBezTo>
                    <a:pt x="103110" y="295058"/>
                    <a:pt x="105729" y="302688"/>
                    <a:pt x="111125" y="308084"/>
                  </a:cubicBezTo>
                  <a:cubicBezTo>
                    <a:pt x="114300" y="311259"/>
                    <a:pt x="117775" y="314160"/>
                    <a:pt x="120650" y="317609"/>
                  </a:cubicBezTo>
                  <a:cubicBezTo>
                    <a:pt x="123093" y="320540"/>
                    <a:pt x="124302" y="324436"/>
                    <a:pt x="127000" y="327134"/>
                  </a:cubicBezTo>
                  <a:cubicBezTo>
                    <a:pt x="132188" y="332322"/>
                    <a:pt x="142915" y="338502"/>
                    <a:pt x="149225" y="343009"/>
                  </a:cubicBezTo>
                  <a:cubicBezTo>
                    <a:pt x="152581" y="345406"/>
                    <a:pt x="166462" y="356390"/>
                    <a:pt x="171450" y="358884"/>
                  </a:cubicBezTo>
                  <a:cubicBezTo>
                    <a:pt x="174443" y="360381"/>
                    <a:pt x="177982" y="360562"/>
                    <a:pt x="180975" y="362059"/>
                  </a:cubicBezTo>
                  <a:cubicBezTo>
                    <a:pt x="202901" y="373022"/>
                    <a:pt x="176769" y="364976"/>
                    <a:pt x="203200" y="371584"/>
                  </a:cubicBezTo>
                  <a:cubicBezTo>
                    <a:pt x="223308" y="370526"/>
                    <a:pt x="243780" y="372358"/>
                    <a:pt x="263525" y="368409"/>
                  </a:cubicBezTo>
                  <a:cubicBezTo>
                    <a:pt x="266807" y="367753"/>
                    <a:pt x="264844" y="361669"/>
                    <a:pt x="266700" y="358884"/>
                  </a:cubicBezTo>
                  <a:cubicBezTo>
                    <a:pt x="269191" y="355148"/>
                    <a:pt x="273050" y="352534"/>
                    <a:pt x="276225" y="349359"/>
                  </a:cubicBezTo>
                  <a:cubicBezTo>
                    <a:pt x="277283" y="346184"/>
                    <a:pt x="277903" y="342827"/>
                    <a:pt x="279400" y="339834"/>
                  </a:cubicBezTo>
                  <a:cubicBezTo>
                    <a:pt x="283884" y="330866"/>
                    <a:pt x="296592" y="312458"/>
                    <a:pt x="301625" y="304909"/>
                  </a:cubicBezTo>
                  <a:cubicBezTo>
                    <a:pt x="315386" y="256745"/>
                    <a:pt x="303859" y="303504"/>
                    <a:pt x="311150" y="216009"/>
                  </a:cubicBezTo>
                  <a:cubicBezTo>
                    <a:pt x="312480" y="200049"/>
                    <a:pt x="315514" y="184276"/>
                    <a:pt x="317500" y="168384"/>
                  </a:cubicBezTo>
                  <a:cubicBezTo>
                    <a:pt x="318689" y="158874"/>
                    <a:pt x="319617" y="149334"/>
                    <a:pt x="320675" y="139809"/>
                  </a:cubicBezTo>
                  <a:cubicBezTo>
                    <a:pt x="319617" y="129226"/>
                    <a:pt x="320863" y="118149"/>
                    <a:pt x="317500" y="108059"/>
                  </a:cubicBezTo>
                  <a:cubicBezTo>
                    <a:pt x="316293" y="104439"/>
                    <a:pt x="310458" y="104606"/>
                    <a:pt x="307975" y="101709"/>
                  </a:cubicBezTo>
                  <a:cubicBezTo>
                    <a:pt x="289724" y="80417"/>
                    <a:pt x="308290" y="90473"/>
                    <a:pt x="285750" y="73134"/>
                  </a:cubicBezTo>
                  <a:cubicBezTo>
                    <a:pt x="276676" y="66154"/>
                    <a:pt x="265270" y="62179"/>
                    <a:pt x="257175" y="54084"/>
                  </a:cubicBezTo>
                  <a:cubicBezTo>
                    <a:pt x="243268" y="40177"/>
                    <a:pt x="244116" y="39365"/>
                    <a:pt x="225425" y="28684"/>
                  </a:cubicBezTo>
                  <a:cubicBezTo>
                    <a:pt x="217206" y="23988"/>
                    <a:pt x="209396" y="17323"/>
                    <a:pt x="200025" y="15984"/>
                  </a:cubicBezTo>
                  <a:cubicBezTo>
                    <a:pt x="188311" y="14311"/>
                    <a:pt x="143415" y="7425"/>
                    <a:pt x="127000" y="6459"/>
                  </a:cubicBezTo>
                  <a:cubicBezTo>
                    <a:pt x="118548" y="5962"/>
                    <a:pt x="100542" y="-949"/>
                    <a:pt x="88900" y="109"/>
                  </a:cubicBezTo>
                  <a:close/>
                </a:path>
              </a:pathLst>
            </a:custGeom>
            <a:solidFill>
              <a:srgbClr val="993300"/>
            </a:solidFill>
            <a:ln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15" name="Imagem 14" descr="Uma imagem com céu noturno&#10;&#10;Descrição gerada automaticamente">
              <a:extLst>
                <a:ext uri="{FF2B5EF4-FFF2-40B4-BE49-F238E27FC236}">
                  <a16:creationId xmlns:a16="http://schemas.microsoft.com/office/drawing/2014/main" id="{FA4DC0D7-C9E9-129E-EB40-31BA916953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51" t="26189" r="37309" b="49284"/>
            <a:stretch/>
          </p:blipFill>
          <p:spPr>
            <a:xfrm>
              <a:off x="42273" y="814379"/>
              <a:ext cx="3878694" cy="6167403"/>
            </a:xfrm>
            <a:prstGeom prst="rect">
              <a:avLst/>
            </a:prstGeom>
          </p:spPr>
        </p:pic>
      </p:grpSp>
      <p:sp>
        <p:nvSpPr>
          <p:cNvPr id="17" name="TextBox 1">
            <a:extLst>
              <a:ext uri="{FF2B5EF4-FFF2-40B4-BE49-F238E27FC236}">
                <a16:creationId xmlns:a16="http://schemas.microsoft.com/office/drawing/2014/main" id="{CA893154-F4F6-8E36-91B2-655AF7DD64C1}"/>
              </a:ext>
            </a:extLst>
          </p:cNvPr>
          <p:cNvSpPr txBox="1"/>
          <p:nvPr/>
        </p:nvSpPr>
        <p:spPr>
          <a:xfrm>
            <a:off x="7386310" y="2525522"/>
            <a:ext cx="4910438" cy="36009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u="sng" dirty="0">
                <a:ea typeface="+mn-lt"/>
                <a:cs typeface="+mn-lt"/>
                <a:sym typeface="Wingdings" panose="05000000000000000000" pitchFamily="2" charset="2"/>
              </a:rPr>
              <a:t>Valor para o </a:t>
            </a:r>
            <a:r>
              <a:rPr lang="en-US" sz="3000" u="sng" dirty="0" err="1">
                <a:ea typeface="+mn-lt"/>
                <a:cs typeface="+mn-lt"/>
                <a:sym typeface="Wingdings" panose="05000000000000000000" pitchFamily="2" charset="2"/>
              </a:rPr>
              <a:t>utilizador</a:t>
            </a:r>
            <a:r>
              <a:rPr lang="en-US" sz="3000" u="sng" dirty="0">
                <a:ea typeface="+mn-lt"/>
                <a:cs typeface="+mn-lt"/>
                <a:sym typeface="Wingdings" panose="05000000000000000000" pitchFamily="2" charset="2"/>
              </a:rPr>
              <a:t>:</a:t>
            </a:r>
          </a:p>
          <a:p>
            <a:endParaRPr lang="en-US" sz="3000" u="sng" dirty="0">
              <a:ea typeface="+mn-lt"/>
              <a:cs typeface="+mn-lt"/>
              <a:sym typeface="Wingdings" panose="05000000000000000000" pitchFamily="2" charset="2"/>
            </a:endParaRPr>
          </a:p>
          <a:p>
            <a:r>
              <a:rPr lang="en-US" sz="2400" dirty="0">
                <a:ea typeface="+mn-lt"/>
                <a:cs typeface="+mn-lt"/>
                <a:sym typeface="Wingdings" panose="05000000000000000000" pitchFamily="2" charset="2"/>
              </a:rPr>
              <a:t> Unica </a:t>
            </a:r>
            <a:r>
              <a:rPr lang="en-US" sz="2400" dirty="0" err="1">
                <a:ea typeface="+mn-lt"/>
                <a:cs typeface="+mn-lt"/>
                <a:sym typeface="Wingdings" panose="05000000000000000000" pitchFamily="2" charset="2"/>
              </a:rPr>
              <a:t>p</a:t>
            </a:r>
            <a:r>
              <a:rPr lang="en-US" sz="2400" dirty="0" err="1">
                <a:ea typeface="+mn-lt"/>
                <a:cs typeface="+mn-lt"/>
              </a:rPr>
              <a:t>lataforma</a:t>
            </a:r>
            <a:r>
              <a:rPr lang="en-US" sz="2400" dirty="0">
                <a:ea typeface="+mn-lt"/>
                <a:cs typeface="+mn-lt"/>
              </a:rPr>
              <a:t> 100% unificada.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US" sz="2400" dirty="0">
                <a:ea typeface="+mn-lt"/>
                <a:cs typeface="+mn-lt"/>
                <a:sym typeface="Wingdings" panose="05000000000000000000" pitchFamily="2" charset="2"/>
              </a:rPr>
              <a:t> </a:t>
            </a:r>
            <a:r>
              <a:rPr lang="en-US" sz="2400" dirty="0">
                <a:ea typeface="+mn-lt"/>
                <a:cs typeface="+mn-lt"/>
              </a:rPr>
              <a:t>Livre </a:t>
            </a:r>
            <a:r>
              <a:rPr lang="en-US" sz="2400" dirty="0" err="1">
                <a:ea typeface="+mn-lt"/>
                <a:cs typeface="+mn-lt"/>
              </a:rPr>
              <a:t>acesso</a:t>
            </a:r>
            <a:r>
              <a:rPr lang="en-US" sz="2400" dirty="0">
                <a:ea typeface="+mn-lt"/>
                <a:cs typeface="+mn-lt"/>
              </a:rPr>
              <a:t> a </a:t>
            </a:r>
            <a:r>
              <a:rPr lang="en-US" sz="2400" dirty="0" err="1">
                <a:ea typeface="+mn-lt"/>
                <a:cs typeface="+mn-lt"/>
              </a:rPr>
              <a:t>todos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dirty="0">
              <a:cs typeface="Calibri" panose="020F0502020204030204"/>
            </a:endParaRPr>
          </a:p>
          <a:p>
            <a:pPr marL="342900" indent="-342900" algn="l" rtl="0" fontAlgn="base">
              <a:buFont typeface="Wingdings" panose="05000000000000000000" pitchFamily="2" charset="2"/>
              <a:buChar char="J"/>
            </a:pPr>
            <a:r>
              <a:rPr lang="en-US" sz="2400" dirty="0" err="1">
                <a:ea typeface="+mn-lt"/>
                <a:cs typeface="+mn-lt"/>
                <a:sym typeface="Wingdings" panose="05000000000000000000" pitchFamily="2" charset="2"/>
              </a:rPr>
              <a:t>Segurança</a:t>
            </a:r>
            <a:r>
              <a:rPr lang="en-US" sz="2400" dirty="0">
                <a:ea typeface="+mn-lt"/>
                <a:cs typeface="+mn-lt"/>
                <a:sym typeface="Wingdings" panose="05000000000000000000" pitchFamily="2" charset="2"/>
              </a:rPr>
              <a:t> contractual e de </a:t>
            </a:r>
            <a:r>
              <a:rPr lang="en-US" sz="2400" dirty="0" err="1">
                <a:ea typeface="+mn-lt"/>
                <a:cs typeface="+mn-lt"/>
                <a:sym typeface="Wingdings" panose="05000000000000000000" pitchFamily="2" charset="2"/>
              </a:rPr>
              <a:t>transações</a:t>
            </a:r>
            <a:endParaRPr lang="en-US" sz="2400" dirty="0">
              <a:ea typeface="+mn-lt"/>
              <a:cs typeface="+mn-lt"/>
              <a:sym typeface="Wingdings" panose="05000000000000000000" pitchFamily="2" charset="2"/>
            </a:endParaRPr>
          </a:p>
          <a:p>
            <a:pPr marL="342900" indent="-342900" algn="l" rtl="0" fontAlgn="base">
              <a:buFont typeface="Wingdings" panose="05000000000000000000" pitchFamily="2" charset="2"/>
              <a:buChar char="J"/>
            </a:pPr>
            <a:r>
              <a:rPr lang="en-US" sz="2400" dirty="0">
                <a:ea typeface="+mn-lt"/>
                <a:cs typeface="+mn-lt"/>
                <a:sym typeface="Wingdings" panose="05000000000000000000" pitchFamily="2" charset="2"/>
              </a:rPr>
              <a:t>Sistema </a:t>
            </a:r>
            <a:r>
              <a:rPr lang="en-US" sz="2400" dirty="0" err="1">
                <a:ea typeface="+mn-lt"/>
                <a:cs typeface="+mn-lt"/>
                <a:sym typeface="Wingdings" panose="05000000000000000000" pitchFamily="2" charset="2"/>
              </a:rPr>
              <a:t>direitos</a:t>
            </a:r>
            <a:r>
              <a:rPr lang="en-US" sz="2400" dirty="0">
                <a:ea typeface="+mn-lt"/>
                <a:cs typeface="+mn-lt"/>
                <a:sym typeface="Wingdings" panose="05000000000000000000" pitchFamily="2" charset="2"/>
              </a:rPr>
              <a:t> de </a:t>
            </a:r>
            <a:r>
              <a:rPr lang="en-US" sz="2400" dirty="0" err="1">
                <a:ea typeface="+mn-lt"/>
                <a:cs typeface="+mn-lt"/>
                <a:sym typeface="Wingdings" panose="05000000000000000000" pitchFamily="2" charset="2"/>
              </a:rPr>
              <a:t>autor</a:t>
            </a:r>
            <a:r>
              <a:rPr lang="en-US" sz="2400" dirty="0">
                <a:ea typeface="+mn-lt"/>
                <a:cs typeface="+mn-lt"/>
                <a:sym typeface="Wingdings" panose="05000000000000000000" pitchFamily="2" charset="2"/>
              </a:rPr>
              <a:t> e </a:t>
            </a:r>
            <a:r>
              <a:rPr lang="en-US" sz="2400" dirty="0" err="1">
                <a:ea typeface="+mn-lt"/>
                <a:cs typeface="+mn-lt"/>
                <a:sym typeface="Wingdings" panose="05000000000000000000" pitchFamily="2" charset="2"/>
              </a:rPr>
              <a:t>antiplagio</a:t>
            </a:r>
            <a:r>
              <a:rPr lang="en-US" sz="2400" dirty="0">
                <a:ea typeface="+mn-lt"/>
                <a:cs typeface="+mn-lt"/>
                <a:sym typeface="Wingdings" panose="05000000000000000000" pitchFamily="2" charset="2"/>
              </a:rPr>
              <a:t>.</a:t>
            </a:r>
          </a:p>
          <a:p>
            <a:pPr marL="342900" indent="-342900" algn="l" rtl="0" fontAlgn="base">
              <a:buFont typeface="Wingdings" panose="05000000000000000000" pitchFamily="2" charset="2"/>
              <a:buChar char="J"/>
            </a:pPr>
            <a:r>
              <a:rPr lang="en-US" sz="2400" dirty="0" err="1">
                <a:ea typeface="+mn-lt"/>
                <a:cs typeface="+mn-lt"/>
                <a:sym typeface="Wingdings" panose="05000000000000000000" pitchFamily="2" charset="2"/>
              </a:rPr>
              <a:t>Pagamento</a:t>
            </a:r>
            <a:r>
              <a:rPr lang="en-US" sz="2400" dirty="0">
                <a:ea typeface="+mn-lt"/>
                <a:cs typeface="+mn-lt"/>
                <a:sym typeface="Wingdings" panose="05000000000000000000" pitchFamily="2" charset="2"/>
              </a:rPr>
              <a:t> </a:t>
            </a:r>
            <a:r>
              <a:rPr lang="en-US" sz="2400" dirty="0" err="1">
                <a:ea typeface="+mn-lt"/>
                <a:cs typeface="+mn-lt"/>
                <a:sym typeface="Wingdings" panose="05000000000000000000" pitchFamily="2" charset="2"/>
              </a:rPr>
              <a:t>seguro</a:t>
            </a:r>
            <a:endParaRPr lang="en-US" sz="2400" dirty="0">
              <a:ea typeface="+mn-lt"/>
              <a:cs typeface="+mn-lt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6227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885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videoplayback">
            <a:hlinkClick r:id="" action="ppaction://media"/>
            <a:extLst>
              <a:ext uri="{FF2B5EF4-FFF2-40B4-BE49-F238E27FC236}">
                <a16:creationId xmlns:a16="http://schemas.microsoft.com/office/drawing/2014/main" id="{02185E66-71A1-5AD6-A319-9B8FED0132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2"/>
                </p14:media>
              </p:ext>
            </p:extLst>
          </p:nvPr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1" r="1373" b="74683"/>
          <a:stretch/>
        </p:blipFill>
        <p:spPr>
          <a:xfrm>
            <a:off x="0" y="0"/>
            <a:ext cx="12192000" cy="205915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5E3F056E-AB00-AF94-098B-6446E7EE86C2}"/>
              </a:ext>
            </a:extLst>
          </p:cNvPr>
          <p:cNvSpPr txBox="1"/>
          <p:nvPr/>
        </p:nvSpPr>
        <p:spPr>
          <a:xfrm>
            <a:off x="0" y="120164"/>
            <a:ext cx="12191999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PT" sz="9000" b="1" dirty="0">
                <a:ln w="57150">
                  <a:solidFill>
                    <a:schemeClr val="bg1"/>
                  </a:solidFill>
                </a:ln>
              </a:rPr>
              <a:t>Arquitetura do Sistema</a:t>
            </a:r>
          </a:p>
        </p:txBody>
      </p:sp>
      <p:sp>
        <p:nvSpPr>
          <p:cNvPr id="18" name="CaixaDeTexto 20">
            <a:extLst>
              <a:ext uri="{FF2B5EF4-FFF2-40B4-BE49-F238E27FC236}">
                <a16:creationId xmlns:a16="http://schemas.microsoft.com/office/drawing/2014/main" id="{C4E69670-9169-4DC6-A881-7D31DE734A5C}"/>
              </a:ext>
            </a:extLst>
          </p:cNvPr>
          <p:cNvSpPr txBox="1"/>
          <p:nvPr/>
        </p:nvSpPr>
        <p:spPr>
          <a:xfrm>
            <a:off x="304704" y="2254011"/>
            <a:ext cx="3424656" cy="3939540"/>
          </a:xfrm>
          <a:prstGeom prst="rect">
            <a:avLst/>
          </a:prstGeom>
          <a:noFill/>
          <a:ln w="57150">
            <a:solidFill>
              <a:schemeClr val="tx1"/>
            </a:solidFill>
            <a:prstDash val="dash"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2500" b="1" u="sng" dirty="0" err="1">
                <a:cs typeface="Calibri"/>
              </a:rPr>
              <a:t>Front-end</a:t>
            </a:r>
            <a:r>
              <a:rPr lang="pt-PT" sz="2500" b="1" u="sng" dirty="0">
                <a:cs typeface="Calibri"/>
              </a:rPr>
              <a:t>:</a:t>
            </a:r>
          </a:p>
          <a:p>
            <a:pPr algn="ctr"/>
            <a:endParaRPr lang="pt-PT" sz="2500" dirty="0">
              <a:ea typeface="+mn-lt"/>
              <a:cs typeface="+mn-lt"/>
            </a:endParaRPr>
          </a:p>
          <a:p>
            <a:pPr algn="ctr"/>
            <a:endParaRPr lang="pt-PT" sz="2500" dirty="0">
              <a:ea typeface="+mn-lt"/>
              <a:cs typeface="+mn-lt"/>
            </a:endParaRPr>
          </a:p>
          <a:p>
            <a:pPr algn="ctr"/>
            <a:endParaRPr lang="pt-PT" sz="2500" dirty="0">
              <a:ea typeface="+mn-lt"/>
              <a:cs typeface="+mn-lt"/>
            </a:endParaRPr>
          </a:p>
          <a:p>
            <a:pPr algn="ctr"/>
            <a:endParaRPr lang="pt-PT" sz="2500" dirty="0">
              <a:ea typeface="+mn-lt"/>
              <a:cs typeface="+mn-lt"/>
            </a:endParaRPr>
          </a:p>
          <a:p>
            <a:pPr algn="ctr"/>
            <a:endParaRPr lang="pt-PT" sz="2500" dirty="0">
              <a:ea typeface="+mn-lt"/>
              <a:cs typeface="+mn-lt"/>
            </a:endParaRPr>
          </a:p>
          <a:p>
            <a:pPr algn="ctr"/>
            <a:endParaRPr lang="pt-PT" sz="2500" dirty="0">
              <a:ea typeface="+mn-lt"/>
              <a:cs typeface="+mn-lt"/>
            </a:endParaRPr>
          </a:p>
          <a:p>
            <a:pPr algn="ctr"/>
            <a:endParaRPr lang="pt-PT" sz="2500" dirty="0">
              <a:ea typeface="+mn-lt"/>
              <a:cs typeface="+mn-lt"/>
            </a:endParaRPr>
          </a:p>
          <a:p>
            <a:pPr algn="ctr"/>
            <a:endParaRPr lang="pt-PT" sz="2500" dirty="0">
              <a:ea typeface="+mn-lt"/>
              <a:cs typeface="+mn-lt"/>
            </a:endParaRPr>
          </a:p>
          <a:p>
            <a:pPr algn="ctr"/>
            <a:endParaRPr lang="pt-PT" sz="2500" dirty="0">
              <a:ea typeface="+mn-lt"/>
              <a:cs typeface="+mn-lt"/>
            </a:endParaRPr>
          </a:p>
        </p:txBody>
      </p:sp>
      <p:pic>
        <p:nvPicPr>
          <p:cNvPr id="2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2344DEC5-F1AE-CD2B-F9BF-145F15322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80" y="4077292"/>
            <a:ext cx="3068150" cy="811379"/>
          </a:xfrm>
          <a:prstGeom prst="rect">
            <a:avLst/>
          </a:prstGeom>
        </p:spPr>
      </p:pic>
      <p:pic>
        <p:nvPicPr>
          <p:cNvPr id="8" name="Picture 8" descr="A picture containing text, first-aid kit, clipart, sign&#10;&#10;Description automatically generated">
            <a:extLst>
              <a:ext uri="{FF2B5EF4-FFF2-40B4-BE49-F238E27FC236}">
                <a16:creationId xmlns:a16="http://schemas.microsoft.com/office/drawing/2014/main" id="{B596AF41-A850-DEDC-0704-FB17D255A9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451" y="2910340"/>
            <a:ext cx="2930686" cy="1093565"/>
          </a:xfrm>
          <a:prstGeom prst="rect">
            <a:avLst/>
          </a:prstGeom>
        </p:spPr>
      </p:pic>
      <p:pic>
        <p:nvPicPr>
          <p:cNvPr id="10" name="Picture 10" descr="Icon&#10;&#10;Description automatically generated">
            <a:extLst>
              <a:ext uri="{FF2B5EF4-FFF2-40B4-BE49-F238E27FC236}">
                <a16:creationId xmlns:a16="http://schemas.microsoft.com/office/drawing/2014/main" id="{7566D1D7-3186-39D0-CDCA-A65AAF4748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451" y="5031659"/>
            <a:ext cx="1103995" cy="1017888"/>
          </a:xfrm>
          <a:prstGeom prst="rect">
            <a:avLst/>
          </a:prstGeom>
        </p:spPr>
      </p:pic>
      <p:pic>
        <p:nvPicPr>
          <p:cNvPr id="13" name="Picture 1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467C486-74EC-927B-111C-9F83C3FD4E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6875" y="5135422"/>
            <a:ext cx="1760031" cy="811378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D7D2788C-22E1-23AE-6E59-FD26A06ED784}"/>
              </a:ext>
            </a:extLst>
          </p:cNvPr>
          <p:cNvSpPr txBox="1"/>
          <p:nvPr/>
        </p:nvSpPr>
        <p:spPr>
          <a:xfrm>
            <a:off x="4049583" y="2254011"/>
            <a:ext cx="3424656" cy="3939540"/>
          </a:xfrm>
          <a:prstGeom prst="rect">
            <a:avLst/>
          </a:prstGeom>
          <a:noFill/>
          <a:ln w="57150">
            <a:solidFill>
              <a:schemeClr val="tx1"/>
            </a:solidFill>
            <a:prstDash val="dash"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2500" b="1" u="sng" dirty="0">
                <a:cs typeface="Calibri"/>
              </a:rPr>
              <a:t>Sistemas Externos:</a:t>
            </a:r>
          </a:p>
          <a:p>
            <a:pPr algn="ctr"/>
            <a:endParaRPr lang="pt-PT" sz="2500" dirty="0">
              <a:ea typeface="+mn-lt"/>
              <a:cs typeface="+mn-lt"/>
            </a:endParaRPr>
          </a:p>
          <a:p>
            <a:pPr algn="ctr"/>
            <a:r>
              <a:rPr lang="pt-PT" sz="2500" dirty="0">
                <a:ea typeface="+mn-lt"/>
                <a:cs typeface="+mn-lt"/>
              </a:rPr>
              <a:t>Serviços de Pagamento Externos</a:t>
            </a:r>
          </a:p>
          <a:p>
            <a:pPr algn="ctr"/>
            <a:endParaRPr lang="pt-PT" sz="2500" dirty="0">
              <a:ea typeface="+mn-lt"/>
              <a:cs typeface="+mn-lt"/>
            </a:endParaRPr>
          </a:p>
          <a:p>
            <a:pPr algn="ctr"/>
            <a:endParaRPr lang="pt-PT" sz="2500" dirty="0">
              <a:ea typeface="+mn-lt"/>
              <a:cs typeface="+mn-lt"/>
            </a:endParaRPr>
          </a:p>
          <a:p>
            <a:pPr algn="ctr"/>
            <a:endParaRPr lang="pt-PT" sz="2500" dirty="0">
              <a:ea typeface="+mn-lt"/>
              <a:cs typeface="+mn-lt"/>
            </a:endParaRPr>
          </a:p>
          <a:p>
            <a:pPr algn="ctr"/>
            <a:endParaRPr lang="pt-PT" sz="2500" dirty="0">
              <a:ea typeface="+mn-lt"/>
              <a:cs typeface="+mn-lt"/>
            </a:endParaRPr>
          </a:p>
          <a:p>
            <a:pPr algn="ctr"/>
            <a:endParaRPr lang="pt-PT" sz="2500" dirty="0">
              <a:ea typeface="+mn-lt"/>
              <a:cs typeface="+mn-lt"/>
            </a:endParaRPr>
          </a:p>
          <a:p>
            <a:pPr algn="ctr"/>
            <a:endParaRPr lang="pt-PT" sz="2500" dirty="0">
              <a:ea typeface="+mn-lt"/>
              <a:cs typeface="+mn-lt"/>
            </a:endParaRPr>
          </a:p>
        </p:txBody>
      </p:sp>
      <p:pic>
        <p:nvPicPr>
          <p:cNvPr id="2050" name="Picture 2" descr="MBWAY – O que é, como aderir, e regras de segurança para não ser burlado.">
            <a:extLst>
              <a:ext uri="{FF2B5EF4-FFF2-40B4-BE49-F238E27FC236}">
                <a16:creationId xmlns:a16="http://schemas.microsoft.com/office/drawing/2014/main" id="{C0E50CD8-F3FF-8056-A2A8-7C3DAA1229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5" t="19845" r="14303" b="16869"/>
          <a:stretch/>
        </p:blipFill>
        <p:spPr bwMode="auto">
          <a:xfrm>
            <a:off x="4222109" y="3931981"/>
            <a:ext cx="1396512" cy="71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actura da água por multibanco em Belmonte - Município de Belmonte">
            <a:extLst>
              <a:ext uri="{FF2B5EF4-FFF2-40B4-BE49-F238E27FC236}">
                <a16:creationId xmlns:a16="http://schemas.microsoft.com/office/drawing/2014/main" id="{5A357932-4CD9-E45A-B146-DAA402235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100" y="3749814"/>
            <a:ext cx="1075656" cy="107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aypal Logo – PNG e Vetor – Download de Logo">
            <a:extLst>
              <a:ext uri="{FF2B5EF4-FFF2-40B4-BE49-F238E27FC236}">
                <a16:creationId xmlns:a16="http://schemas.microsoft.com/office/drawing/2014/main" id="{DE9F0AD4-5F40-0798-AA62-B996E242D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400" y="4685197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visa-and-mastercard-logos-logo-visa-png-logo-visa-mastercard-png-visa -logo-white-png-awesome-logos | The Orchard Cottage">
            <a:extLst>
              <a:ext uri="{FF2B5EF4-FFF2-40B4-BE49-F238E27FC236}">
                <a16:creationId xmlns:a16="http://schemas.microsoft.com/office/drawing/2014/main" id="{640C0FC0-84AC-8FED-F9BD-331A52452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074" y="4900642"/>
            <a:ext cx="2013682" cy="600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0">
            <a:extLst>
              <a:ext uri="{FF2B5EF4-FFF2-40B4-BE49-F238E27FC236}">
                <a16:creationId xmlns:a16="http://schemas.microsoft.com/office/drawing/2014/main" id="{3F8F93E9-30F0-3C25-6377-F3B690FB35F2}"/>
              </a:ext>
            </a:extLst>
          </p:cNvPr>
          <p:cNvSpPr txBox="1"/>
          <p:nvPr/>
        </p:nvSpPr>
        <p:spPr>
          <a:xfrm>
            <a:off x="8142418" y="2254011"/>
            <a:ext cx="3751227" cy="3939540"/>
          </a:xfrm>
          <a:prstGeom prst="rect">
            <a:avLst/>
          </a:prstGeom>
          <a:noFill/>
          <a:ln w="57150">
            <a:solidFill>
              <a:schemeClr val="tx1"/>
            </a:solidFill>
            <a:prstDash val="dash"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PT" sz="2500" b="1" u="sng" dirty="0" err="1">
                <a:ea typeface="+mn-lt"/>
                <a:cs typeface="+mn-lt"/>
              </a:rPr>
              <a:t>Back-end</a:t>
            </a:r>
            <a:r>
              <a:rPr lang="pt-PT" sz="2500" b="1" u="sng" dirty="0">
                <a:cs typeface="Calibri"/>
              </a:rPr>
              <a:t>:</a:t>
            </a:r>
          </a:p>
          <a:p>
            <a:pPr algn="ctr"/>
            <a:endParaRPr lang="pt-PT" sz="2500" b="1" u="sng" dirty="0">
              <a:cs typeface="Calibri"/>
            </a:endParaRPr>
          </a:p>
          <a:p>
            <a:pPr marL="457200" indent="-457200" algn="ctr">
              <a:buAutoNum type="arabicPeriod"/>
            </a:pPr>
            <a:endParaRPr lang="pt-PT" sz="2500" dirty="0">
              <a:cs typeface="Calibri"/>
            </a:endParaRPr>
          </a:p>
          <a:p>
            <a:pPr marL="457200" indent="-457200" algn="ctr">
              <a:buAutoNum type="arabicPeriod"/>
            </a:pPr>
            <a:endParaRPr lang="pt-PT" sz="2500" dirty="0">
              <a:cs typeface="Calibri"/>
            </a:endParaRPr>
          </a:p>
          <a:p>
            <a:pPr marL="457200" indent="-457200" algn="ctr">
              <a:buAutoNum type="arabicPeriod"/>
            </a:pPr>
            <a:endParaRPr lang="pt-PT" sz="2500" dirty="0">
              <a:cs typeface="Calibri"/>
            </a:endParaRPr>
          </a:p>
          <a:p>
            <a:pPr marL="457200" indent="-457200" algn="ctr">
              <a:buAutoNum type="arabicPeriod"/>
            </a:pPr>
            <a:endParaRPr lang="pt-PT" sz="2500" dirty="0">
              <a:cs typeface="Calibri"/>
            </a:endParaRPr>
          </a:p>
          <a:p>
            <a:pPr marL="457200" indent="-457200" algn="ctr">
              <a:buAutoNum type="arabicPeriod"/>
            </a:pPr>
            <a:endParaRPr lang="pt-PT" sz="2500" dirty="0">
              <a:cs typeface="Calibri"/>
            </a:endParaRPr>
          </a:p>
          <a:p>
            <a:pPr marL="457200" indent="-457200" algn="ctr">
              <a:buAutoNum type="arabicPeriod"/>
            </a:pPr>
            <a:endParaRPr lang="pt-PT" sz="2500" dirty="0">
              <a:cs typeface="Calibri"/>
            </a:endParaRPr>
          </a:p>
          <a:p>
            <a:pPr marL="457200" indent="-457200" algn="ctr">
              <a:buAutoNum type="arabicPeriod"/>
            </a:pPr>
            <a:endParaRPr lang="pt-PT" sz="2500" dirty="0">
              <a:cs typeface="Calibri"/>
            </a:endParaRPr>
          </a:p>
          <a:p>
            <a:pPr marL="457200" indent="-457200" algn="ctr">
              <a:buAutoNum type="arabicPeriod"/>
            </a:pPr>
            <a:endParaRPr lang="pt-PT" sz="2500" dirty="0">
              <a:cs typeface="Calibri"/>
            </a:endParaRPr>
          </a:p>
        </p:txBody>
      </p:sp>
      <p:pic>
        <p:nvPicPr>
          <p:cNvPr id="27" name="Picture 8" descr="Icon&#10;&#10;Description automatically generated">
            <a:extLst>
              <a:ext uri="{FF2B5EF4-FFF2-40B4-BE49-F238E27FC236}">
                <a16:creationId xmlns:a16="http://schemas.microsoft.com/office/drawing/2014/main" id="{76A4051D-E10B-18EB-5ECF-469148FDE42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94602" y="2887144"/>
            <a:ext cx="2451437" cy="1522812"/>
          </a:xfrm>
          <a:prstGeom prst="rect">
            <a:avLst/>
          </a:prstGeom>
        </p:spPr>
      </p:pic>
      <p:pic>
        <p:nvPicPr>
          <p:cNvPr id="29" name="Picture 9" descr="Icon&#10;&#10;Description automatically generated">
            <a:extLst>
              <a:ext uri="{FF2B5EF4-FFF2-40B4-BE49-F238E27FC236}">
                <a16:creationId xmlns:a16="http://schemas.microsoft.com/office/drawing/2014/main" id="{301D644C-2E21-AF3F-294C-0341EC0DC36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28437" y="4433152"/>
            <a:ext cx="1632183" cy="1609660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AE2076F8-546D-0D83-E6E0-EE73627A8D5F}"/>
              </a:ext>
            </a:extLst>
          </p:cNvPr>
          <p:cNvSpPr txBox="1"/>
          <p:nvPr/>
        </p:nvSpPr>
        <p:spPr>
          <a:xfrm>
            <a:off x="-24497" y="6328017"/>
            <a:ext cx="988972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600" dirty="0"/>
              <a:t>https://www.homepagejuridica.pt/images/stories/infojus/mbway.jpg</a:t>
            </a:r>
          </a:p>
          <a:p>
            <a:r>
              <a:rPr lang="pt-PT" sz="600" dirty="0"/>
              <a:t>https://i0.wp.com/cm-belmonte.pt/wp-content/uploads/2018/07/Multibanco.png?fit=1030%2C1030&amp;ssl=1</a:t>
            </a:r>
          </a:p>
          <a:p>
            <a:r>
              <a:rPr lang="pt-PT" sz="600" dirty="0"/>
              <a:t>https://logodownload.org/wp-content/uploads/2014/10/paypal-logo-0.png</a:t>
            </a:r>
          </a:p>
          <a:p>
            <a:r>
              <a:rPr lang="pt-PT" sz="600" dirty="0"/>
              <a:t>https://www.theorchardcottage.co.nz/wp-content/uploads/2018/09/visa-and-mastercard-logos-logo-visa-png-logo-visa-mastercard-png-visa-logo-white-png-awesome-logos.png</a:t>
            </a:r>
          </a:p>
          <a:p>
            <a:r>
              <a:rPr lang="en-US" sz="600" dirty="0">
                <a:ea typeface="+mn-lt"/>
                <a:cs typeface="+mn-lt"/>
              </a:rPr>
              <a:t>Shorturl.at/egDP1 | http://www.stickpng.com/img/icons-logos-emojis/tech-companies/firebase-logo</a:t>
            </a:r>
            <a:endParaRPr lang="en-US" sz="600" dirty="0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E18F058-8FB5-B7BC-F48E-535EF5288F64}"/>
              </a:ext>
            </a:extLst>
          </p:cNvPr>
          <p:cNvSpPr txBox="1"/>
          <p:nvPr/>
        </p:nvSpPr>
        <p:spPr>
          <a:xfrm>
            <a:off x="6070847" y="6268670"/>
            <a:ext cx="61211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ea typeface="+mn-lt"/>
                <a:cs typeface="+mn-lt"/>
              </a:rPr>
              <a:t>https://www.file-extension.info/images/resource/formats/ejs.png</a:t>
            </a:r>
            <a:endParaRPr lang="en-US" sz="800" dirty="0"/>
          </a:p>
          <a:p>
            <a:pPr algn="r"/>
            <a:r>
              <a:rPr lang="en-US" sz="800" dirty="0">
                <a:ea typeface="+mn-lt"/>
                <a:cs typeface="+mn-lt"/>
              </a:rPr>
              <a:t>https://i.pinimg.com/564x/b2/2e/ea/b22eea167950645f72475f35ee75179e.jpg</a:t>
            </a:r>
            <a:endParaRPr lang="en-US" sz="800" dirty="0"/>
          </a:p>
          <a:p>
            <a:pPr algn="r"/>
            <a:r>
              <a:rPr lang="en-US" sz="800" dirty="0">
                <a:cs typeface="Calibri"/>
              </a:rPr>
              <a:t>https://cdn-icons-png.flaticon.com/512/136/136525.png</a:t>
            </a:r>
          </a:p>
          <a:p>
            <a:pPr algn="r"/>
            <a:r>
              <a:rPr lang="en-US" sz="800" dirty="0"/>
              <a:t>https://upload.wikimedia.org/wikipedia/commons/thumb/d/d9/Node.js_logo.svg/590px-Node.js_logo.svg.png</a:t>
            </a:r>
            <a:endParaRPr lang="en-US" sz="800" dirty="0">
              <a:cs typeface="Calibri" panose="020F0502020204030204"/>
            </a:endParaRPr>
          </a:p>
        </p:txBody>
      </p:sp>
      <p:pic>
        <p:nvPicPr>
          <p:cNvPr id="2060" name="Picture 12" descr="Firebase Logo transparent PNG - StickPNG">
            <a:extLst>
              <a:ext uri="{FF2B5EF4-FFF2-40B4-BE49-F238E27FC236}">
                <a16:creationId xmlns:a16="http://schemas.microsoft.com/office/drawing/2014/main" id="{D0D3AD2E-E679-F9FE-9B17-5CD17F6A9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4894" y="4287642"/>
            <a:ext cx="1331655" cy="182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4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885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videoplayback">
            <a:hlinkClick r:id="" action="ppaction://media"/>
            <a:extLst>
              <a:ext uri="{FF2B5EF4-FFF2-40B4-BE49-F238E27FC236}">
                <a16:creationId xmlns:a16="http://schemas.microsoft.com/office/drawing/2014/main" id="{02185E66-71A1-5AD6-A319-9B8FED0132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2"/>
                </p14:media>
              </p:ext>
            </p:extLst>
          </p:nvPr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1" r="1373" b="74683"/>
          <a:stretch/>
        </p:blipFill>
        <p:spPr>
          <a:xfrm>
            <a:off x="0" y="0"/>
            <a:ext cx="12192000" cy="205915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B9C99CB-7808-AB25-5442-6D7D69605C99}"/>
              </a:ext>
            </a:extLst>
          </p:cNvPr>
          <p:cNvSpPr txBox="1"/>
          <p:nvPr/>
        </p:nvSpPr>
        <p:spPr>
          <a:xfrm>
            <a:off x="0" y="120164"/>
            <a:ext cx="12191999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PT" sz="9000" b="1" dirty="0">
                <a:ln w="57150">
                  <a:solidFill>
                    <a:schemeClr val="bg1"/>
                  </a:solidFill>
                </a:ln>
              </a:rPr>
              <a:t>Arquitetura do Sistema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48ECC42-866E-BFB9-27D1-F05129C0D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80" y="2232588"/>
            <a:ext cx="6371446" cy="450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68741BD-828E-4A12-7E73-73BAF3468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459" y="2456683"/>
            <a:ext cx="4120474" cy="430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557EF488-8615-61F2-BEB1-158749037611}"/>
              </a:ext>
            </a:extLst>
          </p:cNvPr>
          <p:cNvCxnSpPr>
            <a:cxnSpLocks/>
          </p:cNvCxnSpPr>
          <p:nvPr/>
        </p:nvCxnSpPr>
        <p:spPr>
          <a:xfrm>
            <a:off x="6973076" y="2059156"/>
            <a:ext cx="0" cy="4927600"/>
          </a:xfrm>
          <a:prstGeom prst="line">
            <a:avLst/>
          </a:prstGeom>
          <a:ln w="381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85205F8-2B24-AFC6-6FC9-9D5B80996786}"/>
              </a:ext>
            </a:extLst>
          </p:cNvPr>
          <p:cNvSpPr txBox="1"/>
          <p:nvPr/>
        </p:nvSpPr>
        <p:spPr>
          <a:xfrm>
            <a:off x="6973076" y="2054275"/>
            <a:ext cx="5218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1800" b="1" i="0" u="sng" dirty="0">
                <a:solidFill>
                  <a:srgbClr val="000000"/>
                </a:solidFill>
                <a:effectLst/>
              </a:rPr>
              <a:t>Arquitetura física de instalação: </a:t>
            </a:r>
            <a:endParaRPr lang="pt-PT" b="1" u="sng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0CE06A5-EB18-7E28-B6E7-5057EB094C20}"/>
              </a:ext>
            </a:extLst>
          </p:cNvPr>
          <p:cNvSpPr txBox="1"/>
          <p:nvPr/>
        </p:nvSpPr>
        <p:spPr>
          <a:xfrm>
            <a:off x="127518" y="2191444"/>
            <a:ext cx="6997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1800" b="1" i="0" u="sng" dirty="0">
                <a:solidFill>
                  <a:srgbClr val="000000"/>
                </a:solidFill>
                <a:effectLst/>
              </a:rPr>
              <a:t>Arquitetura do software: </a:t>
            </a:r>
            <a:endParaRPr lang="pt-PT" b="1" u="sng" dirty="0"/>
          </a:p>
        </p:txBody>
      </p:sp>
    </p:spTree>
    <p:extLst>
      <p:ext uri="{BB962C8B-B14F-4D97-AF65-F5344CB8AC3E}">
        <p14:creationId xmlns:p14="http://schemas.microsoft.com/office/powerpoint/2010/main" val="5818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885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videoplayback">
            <a:hlinkClick r:id="" action="ppaction://media"/>
            <a:extLst>
              <a:ext uri="{FF2B5EF4-FFF2-40B4-BE49-F238E27FC236}">
                <a16:creationId xmlns:a16="http://schemas.microsoft.com/office/drawing/2014/main" id="{02185E66-71A1-5AD6-A319-9B8FED0132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2"/>
                </p14:media>
              </p:ext>
            </p:extLst>
          </p:nvPr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1" r="1373" b="74683"/>
          <a:stretch/>
        </p:blipFill>
        <p:spPr>
          <a:xfrm>
            <a:off x="0" y="0"/>
            <a:ext cx="12192000" cy="205915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BE2ADDD-5557-D22F-1AA8-2E40CDA92051}"/>
              </a:ext>
            </a:extLst>
          </p:cNvPr>
          <p:cNvSpPr txBox="1"/>
          <p:nvPr/>
        </p:nvSpPr>
        <p:spPr>
          <a:xfrm>
            <a:off x="-71717" y="145078"/>
            <a:ext cx="12191999" cy="140038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PT" sz="8500" b="1" dirty="0">
                <a:ln w="57150">
                  <a:solidFill>
                    <a:schemeClr val="bg1"/>
                  </a:solidFill>
                </a:ln>
                <a:ea typeface="+mn-lt"/>
                <a:cs typeface="+mn-lt"/>
              </a:rPr>
              <a:t>Casos de Utilização</a:t>
            </a:r>
            <a:endParaRPr lang="en-US" sz="8500" dirty="0"/>
          </a:p>
        </p:txBody>
      </p:sp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81BC5700-178D-E461-67C9-183E2D294938}"/>
              </a:ext>
            </a:extLst>
          </p:cNvPr>
          <p:cNvCxnSpPr>
            <a:cxnSpLocks/>
          </p:cNvCxnSpPr>
          <p:nvPr/>
        </p:nvCxnSpPr>
        <p:spPr>
          <a:xfrm>
            <a:off x="6095999" y="2057280"/>
            <a:ext cx="0" cy="4927600"/>
          </a:xfrm>
          <a:prstGeom prst="line">
            <a:avLst/>
          </a:prstGeom>
          <a:ln w="381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5CC25A-7066-F17C-B5C4-A7E5CF7FD7FD}"/>
              </a:ext>
            </a:extLst>
          </p:cNvPr>
          <p:cNvSpPr txBox="1"/>
          <p:nvPr/>
        </p:nvSpPr>
        <p:spPr>
          <a:xfrm>
            <a:off x="673100" y="2340290"/>
            <a:ext cx="48132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500" b="1" u="sng" dirty="0"/>
              <a:t>Iteração 1:</a:t>
            </a:r>
          </a:p>
          <a:p>
            <a:endParaRPr lang="pt-PT" sz="25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ABCB491-72EB-FF47-5EE0-2AB8F65434EE}"/>
              </a:ext>
            </a:extLst>
          </p:cNvPr>
          <p:cNvSpPr txBox="1"/>
          <p:nvPr/>
        </p:nvSpPr>
        <p:spPr>
          <a:xfrm>
            <a:off x="6705603" y="2340290"/>
            <a:ext cx="48132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500" b="1" u="sng" dirty="0"/>
              <a:t>Iteração 2:</a:t>
            </a:r>
          </a:p>
        </p:txBody>
      </p:sp>
    </p:spTree>
    <p:extLst>
      <p:ext uri="{BB962C8B-B14F-4D97-AF65-F5344CB8AC3E}">
        <p14:creationId xmlns:p14="http://schemas.microsoft.com/office/powerpoint/2010/main" val="147640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885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videoplayback">
            <a:hlinkClick r:id="" action="ppaction://media"/>
            <a:extLst>
              <a:ext uri="{FF2B5EF4-FFF2-40B4-BE49-F238E27FC236}">
                <a16:creationId xmlns:a16="http://schemas.microsoft.com/office/drawing/2014/main" id="{02185E66-71A1-5AD6-A319-9B8FED0132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2"/>
                </p14:media>
              </p:ext>
            </p:extLst>
          </p:nvPr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1" r="1373" b="74683"/>
          <a:stretch/>
        </p:blipFill>
        <p:spPr>
          <a:xfrm>
            <a:off x="0" y="0"/>
            <a:ext cx="12192000" cy="205915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BE2ADDD-5557-D22F-1AA8-2E40CDA92051}"/>
              </a:ext>
            </a:extLst>
          </p:cNvPr>
          <p:cNvSpPr txBox="1"/>
          <p:nvPr/>
        </p:nvSpPr>
        <p:spPr>
          <a:xfrm>
            <a:off x="-71717" y="145078"/>
            <a:ext cx="12191999" cy="140038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pt-PT" sz="8500" b="1" dirty="0">
                <a:ln w="57150">
                  <a:solidFill>
                    <a:schemeClr val="bg1"/>
                  </a:solidFill>
                </a:ln>
                <a:ea typeface="+mn-lt"/>
                <a:cs typeface="+mn-lt"/>
              </a:rPr>
              <a:t>Comunicação e Gestão</a:t>
            </a:r>
            <a:endParaRPr lang="en-US" sz="8500" dirty="0"/>
          </a:p>
        </p:txBody>
      </p:sp>
      <p:pic>
        <p:nvPicPr>
          <p:cNvPr id="4098" name="Picture 2" descr="Discord Logo – PNG e Vetor – Download de Logo">
            <a:extLst>
              <a:ext uri="{FF2B5EF4-FFF2-40B4-BE49-F238E27FC236}">
                <a16:creationId xmlns:a16="http://schemas.microsoft.com/office/drawing/2014/main" id="{CEA4D86A-4EDD-8D9E-5D6F-F5C9E3032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621" y="4299221"/>
            <a:ext cx="1587025" cy="158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B09E2F7-91EB-EBE4-567D-B167DFAD6B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175" y="2339090"/>
            <a:ext cx="5654019" cy="4167172"/>
          </a:xfrm>
          <a:prstGeom prst="rect">
            <a:avLst/>
          </a:prstGeom>
        </p:spPr>
      </p:pic>
      <p:sp>
        <p:nvSpPr>
          <p:cNvPr id="11" name="Seta: Em Ângulo 10">
            <a:extLst>
              <a:ext uri="{FF2B5EF4-FFF2-40B4-BE49-F238E27FC236}">
                <a16:creationId xmlns:a16="http://schemas.microsoft.com/office/drawing/2014/main" id="{BA80E6B1-B605-85ED-4702-31F7DFFAF634}"/>
              </a:ext>
            </a:extLst>
          </p:cNvPr>
          <p:cNvSpPr/>
          <p:nvPr/>
        </p:nvSpPr>
        <p:spPr>
          <a:xfrm rot="18585449" flipV="1">
            <a:off x="4159033" y="4964371"/>
            <a:ext cx="1253338" cy="1307751"/>
          </a:xfrm>
          <a:prstGeom prst="bentArrow">
            <a:avLst>
              <a:gd name="adj1" fmla="val 12212"/>
              <a:gd name="adj2" fmla="val 25000"/>
              <a:gd name="adj3" fmla="val 25000"/>
              <a:gd name="adj4" fmla="val 7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1D983B2-19E6-6B00-981A-BA650259740A}"/>
              </a:ext>
            </a:extLst>
          </p:cNvPr>
          <p:cNvSpPr txBox="1"/>
          <p:nvPr/>
        </p:nvSpPr>
        <p:spPr>
          <a:xfrm>
            <a:off x="112217" y="6411098"/>
            <a:ext cx="61442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800" dirty="0"/>
              <a:t>https://www.gratispng.com/png-6o7lqx/</a:t>
            </a:r>
          </a:p>
          <a:p>
            <a:r>
              <a:rPr lang="pt-PT" sz="800" dirty="0"/>
              <a:t>https://logodownload.org/wp-content/uploads/2017/11/discord-logo-0.png</a:t>
            </a:r>
          </a:p>
          <a:p>
            <a:r>
              <a:rPr lang="pt-PT" sz="800" dirty="0"/>
              <a:t>https://commons.wikimedia.org/wiki/File:Microsoft_Office_OneDrive_%282019%E2%80%93present%29.svg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34656582-6AF0-5648-20AA-1BF55C9A9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6" y="2230213"/>
            <a:ext cx="2818721" cy="184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eta: Em Ângulo 14">
            <a:extLst>
              <a:ext uri="{FF2B5EF4-FFF2-40B4-BE49-F238E27FC236}">
                <a16:creationId xmlns:a16="http://schemas.microsoft.com/office/drawing/2014/main" id="{17778E8D-AE61-71E7-F80F-E94E3F62F3A8}"/>
              </a:ext>
            </a:extLst>
          </p:cNvPr>
          <p:cNvSpPr/>
          <p:nvPr/>
        </p:nvSpPr>
        <p:spPr>
          <a:xfrm rot="3717349">
            <a:off x="3595035" y="2198753"/>
            <a:ext cx="1475972" cy="1527438"/>
          </a:xfrm>
          <a:prstGeom prst="bentArrow">
            <a:avLst>
              <a:gd name="adj1" fmla="val 12212"/>
              <a:gd name="adj2" fmla="val 25000"/>
              <a:gd name="adj3" fmla="val 25000"/>
              <a:gd name="adj4" fmla="val 7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pic>
        <p:nvPicPr>
          <p:cNvPr id="4104" name="Picture 8" descr="GitHub Logo: valor, história, PNG">
            <a:extLst>
              <a:ext uri="{FF2B5EF4-FFF2-40B4-BE49-F238E27FC236}">
                <a16:creationId xmlns:a16="http://schemas.microsoft.com/office/drawing/2014/main" id="{B8CE07AA-B489-D181-3EB1-5A2AFAB04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4635" y="4136998"/>
            <a:ext cx="2841213" cy="159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31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885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605</Words>
  <Application>Microsoft Office PowerPoint</Application>
  <PresentationFormat>Ecrã Panorâmico</PresentationFormat>
  <Paragraphs>105</Paragraphs>
  <Slides>12</Slides>
  <Notes>0</Notes>
  <HiddenSlides>0</HiddenSlides>
  <MMClips>12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12</vt:i4>
      </vt:variant>
    </vt:vector>
  </HeadingPairs>
  <TitlesOfParts>
    <vt:vector size="18" baseType="lpstr">
      <vt:lpstr>Arial</vt:lpstr>
      <vt:lpstr>Brush Script MT</vt:lpstr>
      <vt:lpstr>Calibri</vt:lpstr>
      <vt:lpstr>Calibri Light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Joao Vieira</dc:creator>
  <cp:lastModifiedBy>Joao Vieira</cp:lastModifiedBy>
  <cp:revision>2</cp:revision>
  <dcterms:created xsi:type="dcterms:W3CDTF">2022-05-09T13:26:59Z</dcterms:created>
  <dcterms:modified xsi:type="dcterms:W3CDTF">2022-06-21T12:25:18Z</dcterms:modified>
</cp:coreProperties>
</file>